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9" r:id="rId6"/>
    <p:sldId id="262" r:id="rId7"/>
    <p:sldId id="259" r:id="rId8"/>
    <p:sldId id="260" r:id="rId9"/>
    <p:sldId id="263" r:id="rId10"/>
    <p:sldId id="264" r:id="rId11"/>
    <p:sldId id="272" r:id="rId12"/>
    <p:sldId id="273" r:id="rId13"/>
    <p:sldId id="274" r:id="rId14"/>
    <p:sldId id="275" r:id="rId15"/>
    <p:sldId id="265" r:id="rId16"/>
    <p:sldId id="266" r:id="rId17"/>
    <p:sldId id="268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7F72"/>
    <a:srgbClr val="2EB82E"/>
    <a:srgbClr val="FFFFFF"/>
    <a:srgbClr val="339933"/>
    <a:srgbClr val="3399FF"/>
    <a:srgbClr val="F999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EA3F-D4B2-4CF1-A969-8261EE81939B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3890-8E1E-48BC-9F34-4A47761AB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03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EA3F-D4B2-4CF1-A969-8261EE81939B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3890-8E1E-48BC-9F34-4A47761AB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13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EA3F-D4B2-4CF1-A969-8261EE81939B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3890-8E1E-48BC-9F34-4A47761AB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6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EA3F-D4B2-4CF1-A969-8261EE81939B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3890-8E1E-48BC-9F34-4A47761AB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16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EA3F-D4B2-4CF1-A969-8261EE81939B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3890-8E1E-48BC-9F34-4A47761AB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74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EA3F-D4B2-4CF1-A969-8261EE81939B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3890-8E1E-48BC-9F34-4A47761AB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97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EA3F-D4B2-4CF1-A969-8261EE81939B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3890-8E1E-48BC-9F34-4A47761AB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27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EA3F-D4B2-4CF1-A969-8261EE81939B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3890-8E1E-48BC-9F34-4A47761AB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40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EA3F-D4B2-4CF1-A969-8261EE81939B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3890-8E1E-48BC-9F34-4A47761AB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23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EA3F-D4B2-4CF1-A969-8261EE81939B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3890-8E1E-48BC-9F34-4A47761AB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71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EA3F-D4B2-4CF1-A969-8261EE81939B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3890-8E1E-48BC-9F34-4A47761AB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8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0EA3F-D4B2-4CF1-A969-8261EE81939B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43890-8E1E-48BC-9F34-4A47761AB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4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Gross Anatomy of the CNS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722203"/>
            <a:ext cx="3557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S.J. </a:t>
            </a:r>
            <a:r>
              <a:rPr lang="en-US" sz="2400" dirty="0" err="1" smtClean="0">
                <a:solidFill>
                  <a:schemeClr val="bg1"/>
                </a:solidFill>
              </a:rPr>
              <a:t>Potashner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sjp9713@neuron.uchc.edu</a:t>
            </a:r>
          </a:p>
        </p:txBody>
      </p:sp>
    </p:spTree>
    <p:extLst>
      <p:ext uri="{BB962C8B-B14F-4D97-AF65-F5344CB8AC3E}">
        <p14:creationId xmlns:p14="http://schemas.microsoft.com/office/powerpoint/2010/main" val="77337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0"/>
            <a:ext cx="6183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Surface Features: Medial Cerebrum</a:t>
            </a:r>
            <a:endParaRPr lang="en-US" sz="3200" b="1" dirty="0"/>
          </a:p>
        </p:txBody>
      </p:sp>
      <p:grpSp>
        <p:nvGrpSpPr>
          <p:cNvPr id="36" name="Group 35"/>
          <p:cNvGrpSpPr/>
          <p:nvPr/>
        </p:nvGrpSpPr>
        <p:grpSpPr>
          <a:xfrm>
            <a:off x="5094042" y="1066800"/>
            <a:ext cx="1916358" cy="870678"/>
            <a:chOff x="5251145" y="1143000"/>
            <a:chExt cx="1916358" cy="870678"/>
          </a:xfrm>
        </p:grpSpPr>
        <p:sp>
          <p:nvSpPr>
            <p:cNvPr id="22" name="TextBox 21"/>
            <p:cNvSpPr txBox="1"/>
            <p:nvPr/>
          </p:nvSpPr>
          <p:spPr>
            <a:xfrm>
              <a:off x="5251145" y="1143000"/>
              <a:ext cx="19163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Central sulcus</a:t>
              </a:r>
              <a:endParaRPr lang="en-US" sz="2400" dirty="0"/>
            </a:p>
          </p:txBody>
        </p:sp>
        <p:cxnSp>
          <p:nvCxnSpPr>
            <p:cNvPr id="24" name="Straight Arrow Connector 23"/>
            <p:cNvCxnSpPr>
              <a:stCxn id="22" idx="2"/>
            </p:cNvCxnSpPr>
            <p:nvPr/>
          </p:nvCxnSpPr>
          <p:spPr>
            <a:xfrm flipH="1">
              <a:off x="6148671" y="1604665"/>
              <a:ext cx="60653" cy="40901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1676400" y="3818903"/>
            <a:ext cx="104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Rostral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53400" y="4051036"/>
            <a:ext cx="103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Caudal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905000"/>
            <a:ext cx="5593645" cy="4463323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3341067" y="2632068"/>
            <a:ext cx="2656961" cy="1765761"/>
          </a:xfrm>
          <a:custGeom>
            <a:avLst/>
            <a:gdLst>
              <a:gd name="connsiteX0" fmla="*/ 708418 w 3113586"/>
              <a:gd name="connsiteY0" fmla="*/ 1765761 h 1765761"/>
              <a:gd name="connsiteX1" fmla="*/ 403618 w 3113586"/>
              <a:gd name="connsiteY1" fmla="*/ 1624246 h 1765761"/>
              <a:gd name="connsiteX2" fmla="*/ 164132 w 3113586"/>
              <a:gd name="connsiteY2" fmla="*/ 1439189 h 1765761"/>
              <a:gd name="connsiteX3" fmla="*/ 11732 w 3113586"/>
              <a:gd name="connsiteY3" fmla="*/ 1232361 h 1765761"/>
              <a:gd name="connsiteX4" fmla="*/ 22618 w 3113586"/>
              <a:gd name="connsiteY4" fmla="*/ 949332 h 1765761"/>
              <a:gd name="connsiteX5" fmla="*/ 120589 w 3113586"/>
              <a:gd name="connsiteY5" fmla="*/ 742503 h 1765761"/>
              <a:gd name="connsiteX6" fmla="*/ 207675 w 3113586"/>
              <a:gd name="connsiteY6" fmla="*/ 590103 h 1765761"/>
              <a:gd name="connsiteX7" fmla="*/ 697532 w 3113586"/>
              <a:gd name="connsiteY7" fmla="*/ 307075 h 1765761"/>
              <a:gd name="connsiteX8" fmla="*/ 1034989 w 3113586"/>
              <a:gd name="connsiteY8" fmla="*/ 132903 h 1765761"/>
              <a:gd name="connsiteX9" fmla="*/ 1394218 w 3113586"/>
              <a:gd name="connsiteY9" fmla="*/ 132903 h 1765761"/>
              <a:gd name="connsiteX10" fmla="*/ 1568389 w 3113586"/>
              <a:gd name="connsiteY10" fmla="*/ 2275 h 1765761"/>
              <a:gd name="connsiteX11" fmla="*/ 1840532 w 3113586"/>
              <a:gd name="connsiteY11" fmla="*/ 56703 h 1765761"/>
              <a:gd name="connsiteX12" fmla="*/ 2210646 w 3113586"/>
              <a:gd name="connsiteY12" fmla="*/ 143789 h 1765761"/>
              <a:gd name="connsiteX13" fmla="*/ 2471903 w 3113586"/>
              <a:gd name="connsiteY13" fmla="*/ 219989 h 1765761"/>
              <a:gd name="connsiteX14" fmla="*/ 2656961 w 3113586"/>
              <a:gd name="connsiteY14" fmla="*/ 296189 h 1765761"/>
              <a:gd name="connsiteX15" fmla="*/ 2787589 w 3113586"/>
              <a:gd name="connsiteY15" fmla="*/ 176446 h 1765761"/>
              <a:gd name="connsiteX16" fmla="*/ 3081503 w 3113586"/>
              <a:gd name="connsiteY16" fmla="*/ 241761 h 1765761"/>
              <a:gd name="connsiteX17" fmla="*/ 3092389 w 3113586"/>
              <a:gd name="connsiteY17" fmla="*/ 296189 h 1765761"/>
              <a:gd name="connsiteX0" fmla="*/ 708418 w 3081503"/>
              <a:gd name="connsiteY0" fmla="*/ 1765761 h 1765761"/>
              <a:gd name="connsiteX1" fmla="*/ 403618 w 3081503"/>
              <a:gd name="connsiteY1" fmla="*/ 1624246 h 1765761"/>
              <a:gd name="connsiteX2" fmla="*/ 164132 w 3081503"/>
              <a:gd name="connsiteY2" fmla="*/ 1439189 h 1765761"/>
              <a:gd name="connsiteX3" fmla="*/ 11732 w 3081503"/>
              <a:gd name="connsiteY3" fmla="*/ 1232361 h 1765761"/>
              <a:gd name="connsiteX4" fmla="*/ 22618 w 3081503"/>
              <a:gd name="connsiteY4" fmla="*/ 949332 h 1765761"/>
              <a:gd name="connsiteX5" fmla="*/ 120589 w 3081503"/>
              <a:gd name="connsiteY5" fmla="*/ 742503 h 1765761"/>
              <a:gd name="connsiteX6" fmla="*/ 207675 w 3081503"/>
              <a:gd name="connsiteY6" fmla="*/ 590103 h 1765761"/>
              <a:gd name="connsiteX7" fmla="*/ 697532 w 3081503"/>
              <a:gd name="connsiteY7" fmla="*/ 307075 h 1765761"/>
              <a:gd name="connsiteX8" fmla="*/ 1034989 w 3081503"/>
              <a:gd name="connsiteY8" fmla="*/ 132903 h 1765761"/>
              <a:gd name="connsiteX9" fmla="*/ 1394218 w 3081503"/>
              <a:gd name="connsiteY9" fmla="*/ 132903 h 1765761"/>
              <a:gd name="connsiteX10" fmla="*/ 1568389 w 3081503"/>
              <a:gd name="connsiteY10" fmla="*/ 2275 h 1765761"/>
              <a:gd name="connsiteX11" fmla="*/ 1840532 w 3081503"/>
              <a:gd name="connsiteY11" fmla="*/ 56703 h 1765761"/>
              <a:gd name="connsiteX12" fmla="*/ 2210646 w 3081503"/>
              <a:gd name="connsiteY12" fmla="*/ 143789 h 1765761"/>
              <a:gd name="connsiteX13" fmla="*/ 2471903 w 3081503"/>
              <a:gd name="connsiteY13" fmla="*/ 219989 h 1765761"/>
              <a:gd name="connsiteX14" fmla="*/ 2656961 w 3081503"/>
              <a:gd name="connsiteY14" fmla="*/ 296189 h 1765761"/>
              <a:gd name="connsiteX15" fmla="*/ 2787589 w 3081503"/>
              <a:gd name="connsiteY15" fmla="*/ 176446 h 1765761"/>
              <a:gd name="connsiteX16" fmla="*/ 3081503 w 3081503"/>
              <a:gd name="connsiteY16" fmla="*/ 241761 h 1765761"/>
              <a:gd name="connsiteX0" fmla="*/ 708418 w 2787589"/>
              <a:gd name="connsiteY0" fmla="*/ 1765761 h 1765761"/>
              <a:gd name="connsiteX1" fmla="*/ 403618 w 2787589"/>
              <a:gd name="connsiteY1" fmla="*/ 1624246 h 1765761"/>
              <a:gd name="connsiteX2" fmla="*/ 164132 w 2787589"/>
              <a:gd name="connsiteY2" fmla="*/ 1439189 h 1765761"/>
              <a:gd name="connsiteX3" fmla="*/ 11732 w 2787589"/>
              <a:gd name="connsiteY3" fmla="*/ 1232361 h 1765761"/>
              <a:gd name="connsiteX4" fmla="*/ 22618 w 2787589"/>
              <a:gd name="connsiteY4" fmla="*/ 949332 h 1765761"/>
              <a:gd name="connsiteX5" fmla="*/ 120589 w 2787589"/>
              <a:gd name="connsiteY5" fmla="*/ 742503 h 1765761"/>
              <a:gd name="connsiteX6" fmla="*/ 207675 w 2787589"/>
              <a:gd name="connsiteY6" fmla="*/ 590103 h 1765761"/>
              <a:gd name="connsiteX7" fmla="*/ 697532 w 2787589"/>
              <a:gd name="connsiteY7" fmla="*/ 307075 h 1765761"/>
              <a:gd name="connsiteX8" fmla="*/ 1034989 w 2787589"/>
              <a:gd name="connsiteY8" fmla="*/ 132903 h 1765761"/>
              <a:gd name="connsiteX9" fmla="*/ 1394218 w 2787589"/>
              <a:gd name="connsiteY9" fmla="*/ 132903 h 1765761"/>
              <a:gd name="connsiteX10" fmla="*/ 1568389 w 2787589"/>
              <a:gd name="connsiteY10" fmla="*/ 2275 h 1765761"/>
              <a:gd name="connsiteX11" fmla="*/ 1840532 w 2787589"/>
              <a:gd name="connsiteY11" fmla="*/ 56703 h 1765761"/>
              <a:gd name="connsiteX12" fmla="*/ 2210646 w 2787589"/>
              <a:gd name="connsiteY12" fmla="*/ 143789 h 1765761"/>
              <a:gd name="connsiteX13" fmla="*/ 2471903 w 2787589"/>
              <a:gd name="connsiteY13" fmla="*/ 219989 h 1765761"/>
              <a:gd name="connsiteX14" fmla="*/ 2656961 w 2787589"/>
              <a:gd name="connsiteY14" fmla="*/ 296189 h 1765761"/>
              <a:gd name="connsiteX15" fmla="*/ 2787589 w 2787589"/>
              <a:gd name="connsiteY15" fmla="*/ 176446 h 1765761"/>
              <a:gd name="connsiteX0" fmla="*/ 708418 w 2656961"/>
              <a:gd name="connsiteY0" fmla="*/ 1765761 h 1765761"/>
              <a:gd name="connsiteX1" fmla="*/ 403618 w 2656961"/>
              <a:gd name="connsiteY1" fmla="*/ 1624246 h 1765761"/>
              <a:gd name="connsiteX2" fmla="*/ 164132 w 2656961"/>
              <a:gd name="connsiteY2" fmla="*/ 1439189 h 1765761"/>
              <a:gd name="connsiteX3" fmla="*/ 11732 w 2656961"/>
              <a:gd name="connsiteY3" fmla="*/ 1232361 h 1765761"/>
              <a:gd name="connsiteX4" fmla="*/ 22618 w 2656961"/>
              <a:gd name="connsiteY4" fmla="*/ 949332 h 1765761"/>
              <a:gd name="connsiteX5" fmla="*/ 120589 w 2656961"/>
              <a:gd name="connsiteY5" fmla="*/ 742503 h 1765761"/>
              <a:gd name="connsiteX6" fmla="*/ 207675 w 2656961"/>
              <a:gd name="connsiteY6" fmla="*/ 590103 h 1765761"/>
              <a:gd name="connsiteX7" fmla="*/ 697532 w 2656961"/>
              <a:gd name="connsiteY7" fmla="*/ 307075 h 1765761"/>
              <a:gd name="connsiteX8" fmla="*/ 1034989 w 2656961"/>
              <a:gd name="connsiteY8" fmla="*/ 132903 h 1765761"/>
              <a:gd name="connsiteX9" fmla="*/ 1394218 w 2656961"/>
              <a:gd name="connsiteY9" fmla="*/ 132903 h 1765761"/>
              <a:gd name="connsiteX10" fmla="*/ 1568389 w 2656961"/>
              <a:gd name="connsiteY10" fmla="*/ 2275 h 1765761"/>
              <a:gd name="connsiteX11" fmla="*/ 1840532 w 2656961"/>
              <a:gd name="connsiteY11" fmla="*/ 56703 h 1765761"/>
              <a:gd name="connsiteX12" fmla="*/ 2210646 w 2656961"/>
              <a:gd name="connsiteY12" fmla="*/ 143789 h 1765761"/>
              <a:gd name="connsiteX13" fmla="*/ 2471903 w 2656961"/>
              <a:gd name="connsiteY13" fmla="*/ 219989 h 1765761"/>
              <a:gd name="connsiteX14" fmla="*/ 2656961 w 2656961"/>
              <a:gd name="connsiteY14" fmla="*/ 296189 h 176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56961" h="1765761">
                <a:moveTo>
                  <a:pt x="708418" y="1765761"/>
                </a:moveTo>
                <a:cubicBezTo>
                  <a:pt x="601375" y="1722218"/>
                  <a:pt x="494332" y="1678675"/>
                  <a:pt x="403618" y="1624246"/>
                </a:cubicBezTo>
                <a:cubicBezTo>
                  <a:pt x="312904" y="1569817"/>
                  <a:pt x="229446" y="1504503"/>
                  <a:pt x="164132" y="1439189"/>
                </a:cubicBezTo>
                <a:cubicBezTo>
                  <a:pt x="98818" y="1373875"/>
                  <a:pt x="35318" y="1314004"/>
                  <a:pt x="11732" y="1232361"/>
                </a:cubicBezTo>
                <a:cubicBezTo>
                  <a:pt x="-11854" y="1150718"/>
                  <a:pt x="4475" y="1030975"/>
                  <a:pt x="22618" y="949332"/>
                </a:cubicBezTo>
                <a:cubicBezTo>
                  <a:pt x="40761" y="867689"/>
                  <a:pt x="89746" y="802374"/>
                  <a:pt x="120589" y="742503"/>
                </a:cubicBezTo>
                <a:cubicBezTo>
                  <a:pt x="151432" y="682631"/>
                  <a:pt x="111518" y="662674"/>
                  <a:pt x="207675" y="590103"/>
                </a:cubicBezTo>
                <a:cubicBezTo>
                  <a:pt x="303832" y="517532"/>
                  <a:pt x="559646" y="383275"/>
                  <a:pt x="697532" y="307075"/>
                </a:cubicBezTo>
                <a:cubicBezTo>
                  <a:pt x="835418" y="230875"/>
                  <a:pt x="918875" y="161932"/>
                  <a:pt x="1034989" y="132903"/>
                </a:cubicBezTo>
                <a:cubicBezTo>
                  <a:pt x="1151103" y="103874"/>
                  <a:pt x="1305318" y="154674"/>
                  <a:pt x="1394218" y="132903"/>
                </a:cubicBezTo>
                <a:cubicBezTo>
                  <a:pt x="1483118" y="111132"/>
                  <a:pt x="1494003" y="14975"/>
                  <a:pt x="1568389" y="2275"/>
                </a:cubicBezTo>
                <a:cubicBezTo>
                  <a:pt x="1642775" y="-10425"/>
                  <a:pt x="1733489" y="33117"/>
                  <a:pt x="1840532" y="56703"/>
                </a:cubicBezTo>
                <a:cubicBezTo>
                  <a:pt x="1947575" y="80289"/>
                  <a:pt x="2105418" y="116575"/>
                  <a:pt x="2210646" y="143789"/>
                </a:cubicBezTo>
                <a:cubicBezTo>
                  <a:pt x="2315874" y="171003"/>
                  <a:pt x="2397517" y="194589"/>
                  <a:pt x="2471903" y="219989"/>
                </a:cubicBezTo>
                <a:cubicBezTo>
                  <a:pt x="2546289" y="245389"/>
                  <a:pt x="2604347" y="303446"/>
                  <a:pt x="2656961" y="296189"/>
                </a:cubicBezTo>
              </a:path>
            </a:pathLst>
          </a:custGeom>
          <a:noFill/>
          <a:ln w="50800">
            <a:solidFill>
              <a:srgbClr val="FF0000">
                <a:alpha val="63000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672943" y="3004457"/>
            <a:ext cx="881743" cy="1110343"/>
          </a:xfrm>
          <a:custGeom>
            <a:avLst/>
            <a:gdLst>
              <a:gd name="connsiteX0" fmla="*/ 0 w 881743"/>
              <a:gd name="connsiteY0" fmla="*/ 1110343 h 1110343"/>
              <a:gd name="connsiteX1" fmla="*/ 119743 w 881743"/>
              <a:gd name="connsiteY1" fmla="*/ 990600 h 1110343"/>
              <a:gd name="connsiteX2" fmla="*/ 217714 w 881743"/>
              <a:gd name="connsiteY2" fmla="*/ 849086 h 1110343"/>
              <a:gd name="connsiteX3" fmla="*/ 413657 w 881743"/>
              <a:gd name="connsiteY3" fmla="*/ 751114 h 1110343"/>
              <a:gd name="connsiteX4" fmla="*/ 522514 w 881743"/>
              <a:gd name="connsiteY4" fmla="*/ 566057 h 1110343"/>
              <a:gd name="connsiteX5" fmla="*/ 664028 w 881743"/>
              <a:gd name="connsiteY5" fmla="*/ 381000 h 1110343"/>
              <a:gd name="connsiteX6" fmla="*/ 740228 w 881743"/>
              <a:gd name="connsiteY6" fmla="*/ 152400 h 1110343"/>
              <a:gd name="connsiteX7" fmla="*/ 827314 w 881743"/>
              <a:gd name="connsiteY7" fmla="*/ 43543 h 1110343"/>
              <a:gd name="connsiteX8" fmla="*/ 881743 w 881743"/>
              <a:gd name="connsiteY8" fmla="*/ 0 h 111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1743" h="1110343">
                <a:moveTo>
                  <a:pt x="0" y="1110343"/>
                </a:moveTo>
                <a:cubicBezTo>
                  <a:pt x="41728" y="1072243"/>
                  <a:pt x="83457" y="1034143"/>
                  <a:pt x="119743" y="990600"/>
                </a:cubicBezTo>
                <a:cubicBezTo>
                  <a:pt x="156029" y="947057"/>
                  <a:pt x="168728" y="889000"/>
                  <a:pt x="217714" y="849086"/>
                </a:cubicBezTo>
                <a:cubicBezTo>
                  <a:pt x="266700" y="809172"/>
                  <a:pt x="362857" y="798285"/>
                  <a:pt x="413657" y="751114"/>
                </a:cubicBezTo>
                <a:cubicBezTo>
                  <a:pt x="464457" y="703942"/>
                  <a:pt x="480786" y="627743"/>
                  <a:pt x="522514" y="566057"/>
                </a:cubicBezTo>
                <a:cubicBezTo>
                  <a:pt x="564243" y="504371"/>
                  <a:pt x="627742" y="449943"/>
                  <a:pt x="664028" y="381000"/>
                </a:cubicBezTo>
                <a:cubicBezTo>
                  <a:pt x="700314" y="312057"/>
                  <a:pt x="713014" y="208643"/>
                  <a:pt x="740228" y="152400"/>
                </a:cubicBezTo>
                <a:cubicBezTo>
                  <a:pt x="767442" y="96157"/>
                  <a:pt x="803728" y="68943"/>
                  <a:pt x="827314" y="43543"/>
                </a:cubicBezTo>
                <a:cubicBezTo>
                  <a:pt x="850900" y="18143"/>
                  <a:pt x="866321" y="9071"/>
                  <a:pt x="881743" y="0"/>
                </a:cubicBezTo>
              </a:path>
            </a:pathLst>
          </a:custGeom>
          <a:noFill/>
          <a:ln w="50800">
            <a:solidFill>
              <a:srgbClr val="FF0000">
                <a:alpha val="63000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823857" y="2329543"/>
            <a:ext cx="402772" cy="1121228"/>
          </a:xfrm>
          <a:custGeom>
            <a:avLst/>
            <a:gdLst>
              <a:gd name="connsiteX0" fmla="*/ 402772 w 402772"/>
              <a:gd name="connsiteY0" fmla="*/ 0 h 1121228"/>
              <a:gd name="connsiteX1" fmla="*/ 0 w 402772"/>
              <a:gd name="connsiteY1" fmla="*/ 1121228 h 1121228"/>
              <a:gd name="connsiteX2" fmla="*/ 0 w 402772"/>
              <a:gd name="connsiteY2" fmla="*/ 1121228 h 1121228"/>
              <a:gd name="connsiteX3" fmla="*/ 10886 w 402772"/>
              <a:gd name="connsiteY3" fmla="*/ 1088571 h 112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772" h="1121228">
                <a:moveTo>
                  <a:pt x="402772" y="0"/>
                </a:moveTo>
                <a:lnTo>
                  <a:pt x="0" y="1121228"/>
                </a:lnTo>
                <a:lnTo>
                  <a:pt x="0" y="1121228"/>
                </a:lnTo>
                <a:lnTo>
                  <a:pt x="10886" y="1088571"/>
                </a:lnTo>
              </a:path>
            </a:pathLst>
          </a:custGeom>
          <a:noFill/>
          <a:ln w="508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6932176" y="1988403"/>
            <a:ext cx="2211824" cy="1016054"/>
            <a:chOff x="6932176" y="1988403"/>
            <a:chExt cx="2211824" cy="1016054"/>
          </a:xfrm>
        </p:grpSpPr>
        <p:sp>
          <p:nvSpPr>
            <p:cNvPr id="15" name="TextBox 14"/>
            <p:cNvSpPr txBox="1"/>
            <p:nvPr/>
          </p:nvSpPr>
          <p:spPr>
            <a:xfrm>
              <a:off x="6932176" y="1988403"/>
              <a:ext cx="221182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err="1" smtClean="0"/>
                <a:t>Parieto</a:t>
              </a:r>
              <a:r>
                <a:rPr lang="en-US" sz="2400" dirty="0" smtClean="0"/>
                <a:t>-occipital</a:t>
              </a:r>
            </a:p>
            <a:p>
              <a:pPr algn="r"/>
              <a:r>
                <a:rPr lang="en-US" sz="2400" dirty="0" smtClean="0"/>
                <a:t>sulcus</a:t>
              </a:r>
              <a:endParaRPr lang="en-US" sz="2400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7554686" y="2427514"/>
              <a:ext cx="522514" cy="57694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1852302" y="1724228"/>
            <a:ext cx="2188612" cy="1414289"/>
            <a:chOff x="1852302" y="1724228"/>
            <a:chExt cx="2188612" cy="1414289"/>
          </a:xfrm>
        </p:grpSpPr>
        <p:sp>
          <p:nvSpPr>
            <p:cNvPr id="23" name="TextBox 22"/>
            <p:cNvSpPr txBox="1"/>
            <p:nvPr/>
          </p:nvSpPr>
          <p:spPr>
            <a:xfrm>
              <a:off x="1852302" y="1724228"/>
              <a:ext cx="21886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Cingulate sulcus</a:t>
              </a:r>
              <a:endParaRPr lang="en-US" sz="2400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2710543" y="2188029"/>
              <a:ext cx="947057" cy="9504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 rot="20602828">
            <a:off x="3754174" y="2403901"/>
            <a:ext cx="10659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Frontal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lobe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 rot="1654537">
            <a:off x="6132103" y="2650781"/>
            <a:ext cx="11312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Parietal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lobe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 rot="2777680">
            <a:off x="6968741" y="3675242"/>
            <a:ext cx="12677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Occipital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lobe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365889" y="5029200"/>
            <a:ext cx="1550793" cy="1322318"/>
            <a:chOff x="3365889" y="5029200"/>
            <a:chExt cx="1550793" cy="1322318"/>
          </a:xfrm>
        </p:grpSpPr>
        <p:sp>
          <p:nvSpPr>
            <p:cNvPr id="31" name="TextBox 30"/>
            <p:cNvSpPr txBox="1"/>
            <p:nvPr/>
          </p:nvSpPr>
          <p:spPr>
            <a:xfrm>
              <a:off x="3365889" y="5520521"/>
              <a:ext cx="135005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Temporal</a:t>
              </a:r>
            </a:p>
            <a:p>
              <a:pPr algn="ctr"/>
              <a:r>
                <a:rPr lang="en-US" sz="2400" dirty="0" smtClean="0"/>
                <a:t>lobe</a:t>
              </a:r>
              <a:endParaRPr lang="en-US" sz="2400" dirty="0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V="1">
              <a:off x="4287140" y="5029200"/>
              <a:ext cx="629542" cy="49132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33345"/>
            <a:ext cx="1765623" cy="2251086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990600" y="2524035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Caudal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07265" y="152400"/>
            <a:ext cx="905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Rostral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613878" y="914400"/>
            <a:ext cx="1312893" cy="2780364"/>
            <a:chOff x="613878" y="914400"/>
            <a:chExt cx="1312893" cy="2780364"/>
          </a:xfrm>
        </p:grpSpPr>
        <p:sp>
          <p:nvSpPr>
            <p:cNvPr id="48" name="Freeform 47"/>
            <p:cNvSpPr/>
            <p:nvPr/>
          </p:nvSpPr>
          <p:spPr>
            <a:xfrm>
              <a:off x="613878" y="1741714"/>
              <a:ext cx="1312893" cy="1953050"/>
            </a:xfrm>
            <a:custGeom>
              <a:avLst/>
              <a:gdLst>
                <a:gd name="connsiteX0" fmla="*/ 757722 w 1312893"/>
                <a:gd name="connsiteY0" fmla="*/ 0 h 1953050"/>
                <a:gd name="connsiteX1" fmla="*/ 137236 w 1312893"/>
                <a:gd name="connsiteY1" fmla="*/ 1121229 h 1953050"/>
                <a:gd name="connsiteX2" fmla="*/ 104579 w 1312893"/>
                <a:gd name="connsiteY2" fmla="*/ 1828800 h 1953050"/>
                <a:gd name="connsiteX3" fmla="*/ 1312893 w 1312893"/>
                <a:gd name="connsiteY3" fmla="*/ 1948543 h 19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2893" h="1953050">
                  <a:moveTo>
                    <a:pt x="757722" y="0"/>
                  </a:moveTo>
                  <a:cubicBezTo>
                    <a:pt x="501907" y="408214"/>
                    <a:pt x="246093" y="816429"/>
                    <a:pt x="137236" y="1121229"/>
                  </a:cubicBezTo>
                  <a:cubicBezTo>
                    <a:pt x="28379" y="1426029"/>
                    <a:pt x="-91364" y="1690914"/>
                    <a:pt x="104579" y="1828800"/>
                  </a:cubicBezTo>
                  <a:cubicBezTo>
                    <a:pt x="300522" y="1966686"/>
                    <a:pt x="806707" y="1957614"/>
                    <a:pt x="1312893" y="1948543"/>
                  </a:cubicBezTo>
                </a:path>
              </a:pathLst>
            </a:custGeom>
            <a:noFill/>
            <a:ln w="63500"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1066800" y="914400"/>
              <a:ext cx="609600" cy="859909"/>
            </a:xfrm>
            <a:prstGeom prst="ellipse">
              <a:avLst/>
            </a:prstGeom>
            <a:noFill/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577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29" grpId="0"/>
      <p:bldP spid="33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6378" y="0"/>
            <a:ext cx="4854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Surface Features: Thalamus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79" b="11026"/>
          <a:stretch/>
        </p:blipFill>
        <p:spPr>
          <a:xfrm>
            <a:off x="3200400" y="1066800"/>
            <a:ext cx="5791896" cy="5220478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3600364" y="1524000"/>
            <a:ext cx="2613824" cy="1828800"/>
          </a:xfrm>
          <a:custGeom>
            <a:avLst/>
            <a:gdLst>
              <a:gd name="connsiteX0" fmla="*/ 346485 w 2613824"/>
              <a:gd name="connsiteY0" fmla="*/ 662473 h 1671405"/>
              <a:gd name="connsiteX1" fmla="*/ 318493 w 2613824"/>
              <a:gd name="connsiteY1" fmla="*/ 746449 h 1671405"/>
              <a:gd name="connsiteX2" fmla="*/ 290501 w 2613824"/>
              <a:gd name="connsiteY2" fmla="*/ 765110 h 1671405"/>
              <a:gd name="connsiteX3" fmla="*/ 262509 w 2613824"/>
              <a:gd name="connsiteY3" fmla="*/ 811763 h 1671405"/>
              <a:gd name="connsiteX4" fmla="*/ 215856 w 2613824"/>
              <a:gd name="connsiteY4" fmla="*/ 858416 h 1671405"/>
              <a:gd name="connsiteX5" fmla="*/ 206526 w 2613824"/>
              <a:gd name="connsiteY5" fmla="*/ 886408 h 1671405"/>
              <a:gd name="connsiteX6" fmla="*/ 187865 w 2613824"/>
              <a:gd name="connsiteY6" fmla="*/ 914400 h 1671405"/>
              <a:gd name="connsiteX7" fmla="*/ 169203 w 2613824"/>
              <a:gd name="connsiteY7" fmla="*/ 1007706 h 1671405"/>
              <a:gd name="connsiteX8" fmla="*/ 150542 w 2613824"/>
              <a:gd name="connsiteY8" fmla="*/ 1082351 h 1671405"/>
              <a:gd name="connsiteX9" fmla="*/ 141212 w 2613824"/>
              <a:gd name="connsiteY9" fmla="*/ 1119673 h 1671405"/>
              <a:gd name="connsiteX10" fmla="*/ 94558 w 2613824"/>
              <a:gd name="connsiteY10" fmla="*/ 1259633 h 1671405"/>
              <a:gd name="connsiteX11" fmla="*/ 66567 w 2613824"/>
              <a:gd name="connsiteY11" fmla="*/ 1343608 h 1671405"/>
              <a:gd name="connsiteX12" fmla="*/ 57236 w 2613824"/>
              <a:gd name="connsiteY12" fmla="*/ 1371600 h 1671405"/>
              <a:gd name="connsiteX13" fmla="*/ 19914 w 2613824"/>
              <a:gd name="connsiteY13" fmla="*/ 1427584 h 1671405"/>
              <a:gd name="connsiteX14" fmla="*/ 1252 w 2613824"/>
              <a:gd name="connsiteY14" fmla="*/ 1446245 h 1671405"/>
              <a:gd name="connsiteX15" fmla="*/ 29244 w 2613824"/>
              <a:gd name="connsiteY15" fmla="*/ 1436914 h 1671405"/>
              <a:gd name="connsiteX16" fmla="*/ 103889 w 2613824"/>
              <a:gd name="connsiteY16" fmla="*/ 1390261 h 1671405"/>
              <a:gd name="connsiteX17" fmla="*/ 131881 w 2613824"/>
              <a:gd name="connsiteY17" fmla="*/ 1380931 h 1671405"/>
              <a:gd name="connsiteX18" fmla="*/ 159873 w 2613824"/>
              <a:gd name="connsiteY18" fmla="*/ 1390261 h 1671405"/>
              <a:gd name="connsiteX19" fmla="*/ 187865 w 2613824"/>
              <a:gd name="connsiteY19" fmla="*/ 1446245 h 1671405"/>
              <a:gd name="connsiteX20" fmla="*/ 159873 w 2613824"/>
              <a:gd name="connsiteY20" fmla="*/ 1539551 h 1671405"/>
              <a:gd name="connsiteX21" fmla="*/ 150542 w 2613824"/>
              <a:gd name="connsiteY21" fmla="*/ 1567543 h 1671405"/>
              <a:gd name="connsiteX22" fmla="*/ 131881 w 2613824"/>
              <a:gd name="connsiteY22" fmla="*/ 1595535 h 1671405"/>
              <a:gd name="connsiteX23" fmla="*/ 141212 w 2613824"/>
              <a:gd name="connsiteY23" fmla="*/ 1642188 h 1671405"/>
              <a:gd name="connsiteX24" fmla="*/ 150542 w 2613824"/>
              <a:gd name="connsiteY24" fmla="*/ 1670180 h 1671405"/>
              <a:gd name="connsiteX25" fmla="*/ 187865 w 2613824"/>
              <a:gd name="connsiteY25" fmla="*/ 1660849 h 1671405"/>
              <a:gd name="connsiteX26" fmla="*/ 243848 w 2613824"/>
              <a:gd name="connsiteY26" fmla="*/ 1642188 h 1671405"/>
              <a:gd name="connsiteX27" fmla="*/ 271840 w 2613824"/>
              <a:gd name="connsiteY27" fmla="*/ 1623526 h 1671405"/>
              <a:gd name="connsiteX28" fmla="*/ 327824 w 2613824"/>
              <a:gd name="connsiteY28" fmla="*/ 1604865 h 1671405"/>
              <a:gd name="connsiteX29" fmla="*/ 383807 w 2613824"/>
              <a:gd name="connsiteY29" fmla="*/ 1567543 h 1671405"/>
              <a:gd name="connsiteX30" fmla="*/ 402469 w 2613824"/>
              <a:gd name="connsiteY30" fmla="*/ 1548882 h 1671405"/>
              <a:gd name="connsiteX31" fmla="*/ 430460 w 2613824"/>
              <a:gd name="connsiteY31" fmla="*/ 1530220 h 1671405"/>
              <a:gd name="connsiteX32" fmla="*/ 467783 w 2613824"/>
              <a:gd name="connsiteY32" fmla="*/ 1483567 h 1671405"/>
              <a:gd name="connsiteX33" fmla="*/ 495775 w 2613824"/>
              <a:gd name="connsiteY33" fmla="*/ 1464906 h 1671405"/>
              <a:gd name="connsiteX34" fmla="*/ 523767 w 2613824"/>
              <a:gd name="connsiteY34" fmla="*/ 1436914 h 1671405"/>
              <a:gd name="connsiteX35" fmla="*/ 579750 w 2613824"/>
              <a:gd name="connsiteY35" fmla="*/ 1399592 h 1671405"/>
              <a:gd name="connsiteX36" fmla="*/ 626403 w 2613824"/>
              <a:gd name="connsiteY36" fmla="*/ 1371600 h 1671405"/>
              <a:gd name="connsiteX37" fmla="*/ 673056 w 2613824"/>
              <a:gd name="connsiteY37" fmla="*/ 1334277 h 1671405"/>
              <a:gd name="connsiteX38" fmla="*/ 701048 w 2613824"/>
              <a:gd name="connsiteY38" fmla="*/ 1343608 h 1671405"/>
              <a:gd name="connsiteX39" fmla="*/ 729040 w 2613824"/>
              <a:gd name="connsiteY39" fmla="*/ 1362269 h 1671405"/>
              <a:gd name="connsiteX40" fmla="*/ 747701 w 2613824"/>
              <a:gd name="connsiteY40" fmla="*/ 1380931 h 1671405"/>
              <a:gd name="connsiteX41" fmla="*/ 775693 w 2613824"/>
              <a:gd name="connsiteY41" fmla="*/ 1390261 h 1671405"/>
              <a:gd name="connsiteX42" fmla="*/ 841007 w 2613824"/>
              <a:gd name="connsiteY42" fmla="*/ 1408922 h 1671405"/>
              <a:gd name="connsiteX43" fmla="*/ 915652 w 2613824"/>
              <a:gd name="connsiteY43" fmla="*/ 1399592 h 1671405"/>
              <a:gd name="connsiteX44" fmla="*/ 934314 w 2613824"/>
              <a:gd name="connsiteY44" fmla="*/ 1380931 h 1671405"/>
              <a:gd name="connsiteX45" fmla="*/ 962305 w 2613824"/>
              <a:gd name="connsiteY45" fmla="*/ 1371600 h 1671405"/>
              <a:gd name="connsiteX46" fmla="*/ 980967 w 2613824"/>
              <a:gd name="connsiteY46" fmla="*/ 1352939 h 1671405"/>
              <a:gd name="connsiteX47" fmla="*/ 990297 w 2613824"/>
              <a:gd name="connsiteY47" fmla="*/ 1296955 h 1671405"/>
              <a:gd name="connsiteX48" fmla="*/ 999628 w 2613824"/>
              <a:gd name="connsiteY48" fmla="*/ 1250302 h 1671405"/>
              <a:gd name="connsiteX49" fmla="*/ 1027620 w 2613824"/>
              <a:gd name="connsiteY49" fmla="*/ 1166326 h 1671405"/>
              <a:gd name="connsiteX50" fmla="*/ 1036950 w 2613824"/>
              <a:gd name="connsiteY50" fmla="*/ 1138335 h 1671405"/>
              <a:gd name="connsiteX51" fmla="*/ 1046281 w 2613824"/>
              <a:gd name="connsiteY51" fmla="*/ 1082351 h 1671405"/>
              <a:gd name="connsiteX52" fmla="*/ 1102265 w 2613824"/>
              <a:gd name="connsiteY52" fmla="*/ 1007706 h 1671405"/>
              <a:gd name="connsiteX53" fmla="*/ 1120926 w 2613824"/>
              <a:gd name="connsiteY53" fmla="*/ 979714 h 1671405"/>
              <a:gd name="connsiteX54" fmla="*/ 1148918 w 2613824"/>
              <a:gd name="connsiteY54" fmla="*/ 933061 h 1671405"/>
              <a:gd name="connsiteX55" fmla="*/ 1167579 w 2613824"/>
              <a:gd name="connsiteY55" fmla="*/ 905069 h 1671405"/>
              <a:gd name="connsiteX56" fmla="*/ 1223563 w 2613824"/>
              <a:gd name="connsiteY56" fmla="*/ 886408 h 1671405"/>
              <a:gd name="connsiteX57" fmla="*/ 1251554 w 2613824"/>
              <a:gd name="connsiteY57" fmla="*/ 867747 h 1671405"/>
              <a:gd name="connsiteX58" fmla="*/ 1307538 w 2613824"/>
              <a:gd name="connsiteY58" fmla="*/ 849086 h 1671405"/>
              <a:gd name="connsiteX59" fmla="*/ 1335530 w 2613824"/>
              <a:gd name="connsiteY59" fmla="*/ 839755 h 1671405"/>
              <a:gd name="connsiteX60" fmla="*/ 1475489 w 2613824"/>
              <a:gd name="connsiteY60" fmla="*/ 821094 h 1671405"/>
              <a:gd name="connsiteX61" fmla="*/ 1634109 w 2613824"/>
              <a:gd name="connsiteY61" fmla="*/ 793102 h 1671405"/>
              <a:gd name="connsiteX62" fmla="*/ 1746077 w 2613824"/>
              <a:gd name="connsiteY62" fmla="*/ 774441 h 1671405"/>
              <a:gd name="connsiteX63" fmla="*/ 1830052 w 2613824"/>
              <a:gd name="connsiteY63" fmla="*/ 746449 h 1671405"/>
              <a:gd name="connsiteX64" fmla="*/ 1858044 w 2613824"/>
              <a:gd name="connsiteY64" fmla="*/ 737118 h 1671405"/>
              <a:gd name="connsiteX65" fmla="*/ 1895367 w 2613824"/>
              <a:gd name="connsiteY65" fmla="*/ 727788 h 1671405"/>
              <a:gd name="connsiteX66" fmla="*/ 1951350 w 2613824"/>
              <a:gd name="connsiteY66" fmla="*/ 709126 h 1671405"/>
              <a:gd name="connsiteX67" fmla="*/ 1979342 w 2613824"/>
              <a:gd name="connsiteY67" fmla="*/ 699796 h 1671405"/>
              <a:gd name="connsiteX68" fmla="*/ 2007334 w 2613824"/>
              <a:gd name="connsiteY68" fmla="*/ 681135 h 1671405"/>
              <a:gd name="connsiteX69" fmla="*/ 2109971 w 2613824"/>
              <a:gd name="connsiteY69" fmla="*/ 662473 h 1671405"/>
              <a:gd name="connsiteX70" fmla="*/ 2231269 w 2613824"/>
              <a:gd name="connsiteY70" fmla="*/ 671804 h 1671405"/>
              <a:gd name="connsiteX71" fmla="*/ 2259260 w 2613824"/>
              <a:gd name="connsiteY71" fmla="*/ 681135 h 1671405"/>
              <a:gd name="connsiteX72" fmla="*/ 2277922 w 2613824"/>
              <a:gd name="connsiteY72" fmla="*/ 699796 h 1671405"/>
              <a:gd name="connsiteX73" fmla="*/ 2417881 w 2613824"/>
              <a:gd name="connsiteY73" fmla="*/ 690465 h 1671405"/>
              <a:gd name="connsiteX74" fmla="*/ 2492526 w 2613824"/>
              <a:gd name="connsiteY74" fmla="*/ 671804 h 1671405"/>
              <a:gd name="connsiteX75" fmla="*/ 2548509 w 2613824"/>
              <a:gd name="connsiteY75" fmla="*/ 662473 h 1671405"/>
              <a:gd name="connsiteX76" fmla="*/ 2595163 w 2613824"/>
              <a:gd name="connsiteY76" fmla="*/ 634482 h 1671405"/>
              <a:gd name="connsiteX77" fmla="*/ 2613824 w 2613824"/>
              <a:gd name="connsiteY77" fmla="*/ 615820 h 1671405"/>
              <a:gd name="connsiteX78" fmla="*/ 2604493 w 2613824"/>
              <a:gd name="connsiteY78" fmla="*/ 531845 h 1671405"/>
              <a:gd name="connsiteX79" fmla="*/ 2576501 w 2613824"/>
              <a:gd name="connsiteY79" fmla="*/ 513184 h 1671405"/>
              <a:gd name="connsiteX80" fmla="*/ 2557840 w 2613824"/>
              <a:gd name="connsiteY80" fmla="*/ 494522 h 1671405"/>
              <a:gd name="connsiteX81" fmla="*/ 2427212 w 2613824"/>
              <a:gd name="connsiteY81" fmla="*/ 475861 h 1671405"/>
              <a:gd name="connsiteX82" fmla="*/ 2380558 w 2613824"/>
              <a:gd name="connsiteY82" fmla="*/ 466531 h 1671405"/>
              <a:gd name="connsiteX83" fmla="*/ 2305914 w 2613824"/>
              <a:gd name="connsiteY83" fmla="*/ 447869 h 1671405"/>
              <a:gd name="connsiteX84" fmla="*/ 2259260 w 2613824"/>
              <a:gd name="connsiteY84" fmla="*/ 410547 h 1671405"/>
              <a:gd name="connsiteX85" fmla="*/ 2240599 w 2613824"/>
              <a:gd name="connsiteY85" fmla="*/ 382555 h 1671405"/>
              <a:gd name="connsiteX86" fmla="*/ 2184616 w 2613824"/>
              <a:gd name="connsiteY86" fmla="*/ 335902 h 1671405"/>
              <a:gd name="connsiteX87" fmla="*/ 2119301 w 2613824"/>
              <a:gd name="connsiteY87" fmla="*/ 270588 h 1671405"/>
              <a:gd name="connsiteX88" fmla="*/ 2044656 w 2613824"/>
              <a:gd name="connsiteY88" fmla="*/ 214604 h 1671405"/>
              <a:gd name="connsiteX89" fmla="*/ 2016665 w 2613824"/>
              <a:gd name="connsiteY89" fmla="*/ 195943 h 1671405"/>
              <a:gd name="connsiteX90" fmla="*/ 1998003 w 2613824"/>
              <a:gd name="connsiteY90" fmla="*/ 177282 h 1671405"/>
              <a:gd name="connsiteX91" fmla="*/ 1970012 w 2613824"/>
              <a:gd name="connsiteY91" fmla="*/ 167951 h 1671405"/>
              <a:gd name="connsiteX92" fmla="*/ 1895367 w 2613824"/>
              <a:gd name="connsiteY92" fmla="*/ 111967 h 1671405"/>
              <a:gd name="connsiteX93" fmla="*/ 1867375 w 2613824"/>
              <a:gd name="connsiteY93" fmla="*/ 102637 h 1671405"/>
              <a:gd name="connsiteX94" fmla="*/ 1792730 w 2613824"/>
              <a:gd name="connsiteY94" fmla="*/ 74645 h 1671405"/>
              <a:gd name="connsiteX95" fmla="*/ 1764738 w 2613824"/>
              <a:gd name="connsiteY95" fmla="*/ 55984 h 1671405"/>
              <a:gd name="connsiteX96" fmla="*/ 1727416 w 2613824"/>
              <a:gd name="connsiteY96" fmla="*/ 46653 h 1671405"/>
              <a:gd name="connsiteX97" fmla="*/ 1699424 w 2613824"/>
              <a:gd name="connsiteY97" fmla="*/ 37322 h 1671405"/>
              <a:gd name="connsiteX98" fmla="*/ 1662101 w 2613824"/>
              <a:gd name="connsiteY98" fmla="*/ 27992 h 1671405"/>
              <a:gd name="connsiteX99" fmla="*/ 1634109 w 2613824"/>
              <a:gd name="connsiteY99" fmla="*/ 18661 h 1671405"/>
              <a:gd name="connsiteX100" fmla="*/ 1456828 w 2613824"/>
              <a:gd name="connsiteY100" fmla="*/ 0 h 1671405"/>
              <a:gd name="connsiteX101" fmla="*/ 1176909 w 2613824"/>
              <a:gd name="connsiteY101" fmla="*/ 9331 h 1671405"/>
              <a:gd name="connsiteX102" fmla="*/ 1130256 w 2613824"/>
              <a:gd name="connsiteY102" fmla="*/ 18661 h 1671405"/>
              <a:gd name="connsiteX103" fmla="*/ 1074273 w 2613824"/>
              <a:gd name="connsiteY103" fmla="*/ 27992 h 1671405"/>
              <a:gd name="connsiteX104" fmla="*/ 1018289 w 2613824"/>
              <a:gd name="connsiteY104" fmla="*/ 46653 h 1671405"/>
              <a:gd name="connsiteX105" fmla="*/ 962305 w 2613824"/>
              <a:gd name="connsiteY105" fmla="*/ 65314 h 1671405"/>
              <a:gd name="connsiteX106" fmla="*/ 906322 w 2613824"/>
              <a:gd name="connsiteY106" fmla="*/ 93306 h 1671405"/>
              <a:gd name="connsiteX107" fmla="*/ 822346 w 2613824"/>
              <a:gd name="connsiteY107" fmla="*/ 139959 h 1671405"/>
              <a:gd name="connsiteX108" fmla="*/ 794354 w 2613824"/>
              <a:gd name="connsiteY108" fmla="*/ 158620 h 1671405"/>
              <a:gd name="connsiteX109" fmla="*/ 738371 w 2613824"/>
              <a:gd name="connsiteY109" fmla="*/ 177282 h 1671405"/>
              <a:gd name="connsiteX110" fmla="*/ 719709 w 2613824"/>
              <a:gd name="connsiteY110" fmla="*/ 205273 h 1671405"/>
              <a:gd name="connsiteX111" fmla="*/ 701048 w 2613824"/>
              <a:gd name="connsiteY111" fmla="*/ 223935 h 1671405"/>
              <a:gd name="connsiteX112" fmla="*/ 682387 w 2613824"/>
              <a:gd name="connsiteY112" fmla="*/ 279918 h 1671405"/>
              <a:gd name="connsiteX113" fmla="*/ 673056 w 2613824"/>
              <a:gd name="connsiteY113" fmla="*/ 307910 h 1671405"/>
              <a:gd name="connsiteX114" fmla="*/ 663726 w 2613824"/>
              <a:gd name="connsiteY114" fmla="*/ 363894 h 1671405"/>
              <a:gd name="connsiteX115" fmla="*/ 654395 w 2613824"/>
              <a:gd name="connsiteY115" fmla="*/ 438539 h 1671405"/>
              <a:gd name="connsiteX116" fmla="*/ 645065 w 2613824"/>
              <a:gd name="connsiteY116" fmla="*/ 485192 h 1671405"/>
              <a:gd name="connsiteX117" fmla="*/ 635734 w 2613824"/>
              <a:gd name="connsiteY117" fmla="*/ 643812 h 1671405"/>
              <a:gd name="connsiteX118" fmla="*/ 607742 w 2613824"/>
              <a:gd name="connsiteY118" fmla="*/ 662473 h 1671405"/>
              <a:gd name="connsiteX119" fmla="*/ 551758 w 2613824"/>
              <a:gd name="connsiteY119" fmla="*/ 681135 h 1671405"/>
              <a:gd name="connsiteX120" fmla="*/ 421130 w 2613824"/>
              <a:gd name="connsiteY120" fmla="*/ 690465 h 1671405"/>
              <a:gd name="connsiteX121" fmla="*/ 346485 w 2613824"/>
              <a:gd name="connsiteY121" fmla="*/ 662473 h 1671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2613824" h="1671405">
                <a:moveTo>
                  <a:pt x="346485" y="662473"/>
                </a:moveTo>
                <a:cubicBezTo>
                  <a:pt x="329379" y="671804"/>
                  <a:pt x="344732" y="720210"/>
                  <a:pt x="318493" y="746449"/>
                </a:cubicBezTo>
                <a:cubicBezTo>
                  <a:pt x="310564" y="754378"/>
                  <a:pt x="299832" y="758890"/>
                  <a:pt x="290501" y="765110"/>
                </a:cubicBezTo>
                <a:cubicBezTo>
                  <a:pt x="274298" y="813723"/>
                  <a:pt x="291785" y="775168"/>
                  <a:pt x="262509" y="811763"/>
                </a:cubicBezTo>
                <a:cubicBezTo>
                  <a:pt x="226962" y="856196"/>
                  <a:pt x="263844" y="826424"/>
                  <a:pt x="215856" y="858416"/>
                </a:cubicBezTo>
                <a:cubicBezTo>
                  <a:pt x="212746" y="867747"/>
                  <a:pt x="210924" y="877611"/>
                  <a:pt x="206526" y="886408"/>
                </a:cubicBezTo>
                <a:cubicBezTo>
                  <a:pt x="201511" y="896438"/>
                  <a:pt x="192282" y="904093"/>
                  <a:pt x="187865" y="914400"/>
                </a:cubicBezTo>
                <a:cubicBezTo>
                  <a:pt x="179457" y="934019"/>
                  <a:pt x="172511" y="992268"/>
                  <a:pt x="169203" y="1007706"/>
                </a:cubicBezTo>
                <a:cubicBezTo>
                  <a:pt x="163829" y="1032784"/>
                  <a:pt x="156762" y="1057469"/>
                  <a:pt x="150542" y="1082351"/>
                </a:cubicBezTo>
                <a:cubicBezTo>
                  <a:pt x="147432" y="1094792"/>
                  <a:pt x="145267" y="1107508"/>
                  <a:pt x="141212" y="1119673"/>
                </a:cubicBezTo>
                <a:lnTo>
                  <a:pt x="94558" y="1259633"/>
                </a:lnTo>
                <a:lnTo>
                  <a:pt x="66567" y="1343608"/>
                </a:lnTo>
                <a:cubicBezTo>
                  <a:pt x="63457" y="1352939"/>
                  <a:pt x="62692" y="1363416"/>
                  <a:pt x="57236" y="1371600"/>
                </a:cubicBezTo>
                <a:cubicBezTo>
                  <a:pt x="44795" y="1390261"/>
                  <a:pt x="35773" y="1411725"/>
                  <a:pt x="19914" y="1427584"/>
                </a:cubicBezTo>
                <a:cubicBezTo>
                  <a:pt x="13693" y="1433804"/>
                  <a:pt x="-4969" y="1440024"/>
                  <a:pt x="1252" y="1446245"/>
                </a:cubicBezTo>
                <a:cubicBezTo>
                  <a:pt x="8207" y="1453200"/>
                  <a:pt x="19913" y="1440024"/>
                  <a:pt x="29244" y="1436914"/>
                </a:cubicBezTo>
                <a:cubicBezTo>
                  <a:pt x="58816" y="1392555"/>
                  <a:pt x="37267" y="1412468"/>
                  <a:pt x="103889" y="1390261"/>
                </a:cubicBezTo>
                <a:lnTo>
                  <a:pt x="131881" y="1380931"/>
                </a:lnTo>
                <a:cubicBezTo>
                  <a:pt x="141212" y="1384041"/>
                  <a:pt x="152193" y="1384117"/>
                  <a:pt x="159873" y="1390261"/>
                </a:cubicBezTo>
                <a:cubicBezTo>
                  <a:pt x="176315" y="1403415"/>
                  <a:pt x="181718" y="1427806"/>
                  <a:pt x="187865" y="1446245"/>
                </a:cubicBezTo>
                <a:cubicBezTo>
                  <a:pt x="173764" y="1502647"/>
                  <a:pt x="182588" y="1471406"/>
                  <a:pt x="159873" y="1539551"/>
                </a:cubicBezTo>
                <a:cubicBezTo>
                  <a:pt x="156763" y="1548882"/>
                  <a:pt x="155998" y="1559359"/>
                  <a:pt x="150542" y="1567543"/>
                </a:cubicBezTo>
                <a:lnTo>
                  <a:pt x="131881" y="1595535"/>
                </a:lnTo>
                <a:cubicBezTo>
                  <a:pt x="134991" y="1611086"/>
                  <a:pt x="137366" y="1626803"/>
                  <a:pt x="141212" y="1642188"/>
                </a:cubicBezTo>
                <a:cubicBezTo>
                  <a:pt x="143597" y="1651730"/>
                  <a:pt x="141410" y="1666527"/>
                  <a:pt x="150542" y="1670180"/>
                </a:cubicBezTo>
                <a:cubicBezTo>
                  <a:pt x="162449" y="1674943"/>
                  <a:pt x="175582" y="1664534"/>
                  <a:pt x="187865" y="1660849"/>
                </a:cubicBezTo>
                <a:cubicBezTo>
                  <a:pt x="206706" y="1655197"/>
                  <a:pt x="243848" y="1642188"/>
                  <a:pt x="243848" y="1642188"/>
                </a:cubicBezTo>
                <a:cubicBezTo>
                  <a:pt x="253179" y="1635967"/>
                  <a:pt x="261592" y="1628081"/>
                  <a:pt x="271840" y="1623526"/>
                </a:cubicBezTo>
                <a:cubicBezTo>
                  <a:pt x="289815" y="1615537"/>
                  <a:pt x="311457" y="1615776"/>
                  <a:pt x="327824" y="1604865"/>
                </a:cubicBezTo>
                <a:cubicBezTo>
                  <a:pt x="346485" y="1592424"/>
                  <a:pt x="367948" y="1583401"/>
                  <a:pt x="383807" y="1567543"/>
                </a:cubicBezTo>
                <a:cubicBezTo>
                  <a:pt x="390028" y="1561323"/>
                  <a:pt x="395600" y="1554378"/>
                  <a:pt x="402469" y="1548882"/>
                </a:cubicBezTo>
                <a:cubicBezTo>
                  <a:pt x="411226" y="1541877"/>
                  <a:pt x="421703" y="1537225"/>
                  <a:pt x="430460" y="1530220"/>
                </a:cubicBezTo>
                <a:cubicBezTo>
                  <a:pt x="476640" y="1493275"/>
                  <a:pt x="419272" y="1532078"/>
                  <a:pt x="467783" y="1483567"/>
                </a:cubicBezTo>
                <a:cubicBezTo>
                  <a:pt x="475712" y="1475638"/>
                  <a:pt x="487160" y="1472085"/>
                  <a:pt x="495775" y="1464906"/>
                </a:cubicBezTo>
                <a:cubicBezTo>
                  <a:pt x="505912" y="1456458"/>
                  <a:pt x="513351" y="1445015"/>
                  <a:pt x="523767" y="1436914"/>
                </a:cubicBezTo>
                <a:cubicBezTo>
                  <a:pt x="541470" y="1423145"/>
                  <a:pt x="563891" y="1415450"/>
                  <a:pt x="579750" y="1399592"/>
                </a:cubicBezTo>
                <a:cubicBezTo>
                  <a:pt x="605367" y="1373977"/>
                  <a:pt x="590066" y="1383713"/>
                  <a:pt x="626403" y="1371600"/>
                </a:cubicBezTo>
                <a:cubicBezTo>
                  <a:pt x="636372" y="1361632"/>
                  <a:pt x="658935" y="1336631"/>
                  <a:pt x="673056" y="1334277"/>
                </a:cubicBezTo>
                <a:cubicBezTo>
                  <a:pt x="682758" y="1332660"/>
                  <a:pt x="692251" y="1339209"/>
                  <a:pt x="701048" y="1343608"/>
                </a:cubicBezTo>
                <a:cubicBezTo>
                  <a:pt x="711078" y="1348623"/>
                  <a:pt x="720283" y="1355264"/>
                  <a:pt x="729040" y="1362269"/>
                </a:cubicBezTo>
                <a:cubicBezTo>
                  <a:pt x="735909" y="1367765"/>
                  <a:pt x="740158" y="1376405"/>
                  <a:pt x="747701" y="1380931"/>
                </a:cubicBezTo>
                <a:cubicBezTo>
                  <a:pt x="756135" y="1385991"/>
                  <a:pt x="766236" y="1387559"/>
                  <a:pt x="775693" y="1390261"/>
                </a:cubicBezTo>
                <a:cubicBezTo>
                  <a:pt x="857696" y="1413690"/>
                  <a:pt x="773901" y="1386554"/>
                  <a:pt x="841007" y="1408922"/>
                </a:cubicBezTo>
                <a:cubicBezTo>
                  <a:pt x="865889" y="1405812"/>
                  <a:pt x="891634" y="1406797"/>
                  <a:pt x="915652" y="1399592"/>
                </a:cubicBezTo>
                <a:cubicBezTo>
                  <a:pt x="924078" y="1397064"/>
                  <a:pt x="926771" y="1385457"/>
                  <a:pt x="934314" y="1380931"/>
                </a:cubicBezTo>
                <a:cubicBezTo>
                  <a:pt x="942748" y="1375871"/>
                  <a:pt x="952975" y="1374710"/>
                  <a:pt x="962305" y="1371600"/>
                </a:cubicBezTo>
                <a:cubicBezTo>
                  <a:pt x="968526" y="1365380"/>
                  <a:pt x="977878" y="1361176"/>
                  <a:pt x="980967" y="1352939"/>
                </a:cubicBezTo>
                <a:cubicBezTo>
                  <a:pt x="987610" y="1335225"/>
                  <a:pt x="986913" y="1315569"/>
                  <a:pt x="990297" y="1296955"/>
                </a:cubicBezTo>
                <a:cubicBezTo>
                  <a:pt x="993134" y="1281352"/>
                  <a:pt x="995455" y="1265602"/>
                  <a:pt x="999628" y="1250302"/>
                </a:cubicBezTo>
                <a:cubicBezTo>
                  <a:pt x="999635" y="1250277"/>
                  <a:pt x="1022951" y="1180334"/>
                  <a:pt x="1027620" y="1166326"/>
                </a:cubicBezTo>
                <a:cubicBezTo>
                  <a:pt x="1030730" y="1156996"/>
                  <a:pt x="1035333" y="1148036"/>
                  <a:pt x="1036950" y="1138335"/>
                </a:cubicBezTo>
                <a:cubicBezTo>
                  <a:pt x="1040060" y="1119674"/>
                  <a:pt x="1039005" y="1099814"/>
                  <a:pt x="1046281" y="1082351"/>
                </a:cubicBezTo>
                <a:cubicBezTo>
                  <a:pt x="1074592" y="1014405"/>
                  <a:pt x="1073192" y="1044046"/>
                  <a:pt x="1102265" y="1007706"/>
                </a:cubicBezTo>
                <a:cubicBezTo>
                  <a:pt x="1109270" y="998949"/>
                  <a:pt x="1114706" y="989045"/>
                  <a:pt x="1120926" y="979714"/>
                </a:cubicBezTo>
                <a:cubicBezTo>
                  <a:pt x="1137129" y="931101"/>
                  <a:pt x="1119642" y="969656"/>
                  <a:pt x="1148918" y="933061"/>
                </a:cubicBezTo>
                <a:cubicBezTo>
                  <a:pt x="1155923" y="924304"/>
                  <a:pt x="1158070" y="911012"/>
                  <a:pt x="1167579" y="905069"/>
                </a:cubicBezTo>
                <a:cubicBezTo>
                  <a:pt x="1184260" y="894644"/>
                  <a:pt x="1207196" y="897319"/>
                  <a:pt x="1223563" y="886408"/>
                </a:cubicBezTo>
                <a:cubicBezTo>
                  <a:pt x="1232893" y="880188"/>
                  <a:pt x="1241307" y="872301"/>
                  <a:pt x="1251554" y="867747"/>
                </a:cubicBezTo>
                <a:cubicBezTo>
                  <a:pt x="1269529" y="859758"/>
                  <a:pt x="1288877" y="855306"/>
                  <a:pt x="1307538" y="849086"/>
                </a:cubicBezTo>
                <a:cubicBezTo>
                  <a:pt x="1316869" y="845976"/>
                  <a:pt x="1325793" y="841146"/>
                  <a:pt x="1335530" y="839755"/>
                </a:cubicBezTo>
                <a:cubicBezTo>
                  <a:pt x="1425667" y="826878"/>
                  <a:pt x="1379021" y="833152"/>
                  <a:pt x="1475489" y="821094"/>
                </a:cubicBezTo>
                <a:cubicBezTo>
                  <a:pt x="1558660" y="793369"/>
                  <a:pt x="1433586" y="833207"/>
                  <a:pt x="1634109" y="793102"/>
                </a:cubicBezTo>
                <a:cubicBezTo>
                  <a:pt x="1702328" y="779458"/>
                  <a:pt x="1665063" y="786014"/>
                  <a:pt x="1746077" y="774441"/>
                </a:cubicBezTo>
                <a:lnTo>
                  <a:pt x="1830052" y="746449"/>
                </a:lnTo>
                <a:cubicBezTo>
                  <a:pt x="1839383" y="743339"/>
                  <a:pt x="1848502" y="739503"/>
                  <a:pt x="1858044" y="737118"/>
                </a:cubicBezTo>
                <a:cubicBezTo>
                  <a:pt x="1870485" y="734008"/>
                  <a:pt x="1883084" y="731473"/>
                  <a:pt x="1895367" y="727788"/>
                </a:cubicBezTo>
                <a:cubicBezTo>
                  <a:pt x="1914208" y="722136"/>
                  <a:pt x="1932689" y="715346"/>
                  <a:pt x="1951350" y="709126"/>
                </a:cubicBezTo>
                <a:lnTo>
                  <a:pt x="1979342" y="699796"/>
                </a:lnTo>
                <a:cubicBezTo>
                  <a:pt x="1988673" y="693576"/>
                  <a:pt x="1997304" y="686150"/>
                  <a:pt x="2007334" y="681135"/>
                </a:cubicBezTo>
                <a:cubicBezTo>
                  <a:pt x="2036102" y="666751"/>
                  <a:pt x="2084236" y="665690"/>
                  <a:pt x="2109971" y="662473"/>
                </a:cubicBezTo>
                <a:cubicBezTo>
                  <a:pt x="2150404" y="665583"/>
                  <a:pt x="2191030" y="666774"/>
                  <a:pt x="2231269" y="671804"/>
                </a:cubicBezTo>
                <a:cubicBezTo>
                  <a:pt x="2241028" y="673024"/>
                  <a:pt x="2250826" y="676075"/>
                  <a:pt x="2259260" y="681135"/>
                </a:cubicBezTo>
                <a:cubicBezTo>
                  <a:pt x="2266803" y="685661"/>
                  <a:pt x="2271701" y="693576"/>
                  <a:pt x="2277922" y="699796"/>
                </a:cubicBezTo>
                <a:cubicBezTo>
                  <a:pt x="2324575" y="696686"/>
                  <a:pt x="2371356" y="695117"/>
                  <a:pt x="2417881" y="690465"/>
                </a:cubicBezTo>
                <a:cubicBezTo>
                  <a:pt x="2491207" y="683132"/>
                  <a:pt x="2438928" y="683715"/>
                  <a:pt x="2492526" y="671804"/>
                </a:cubicBezTo>
                <a:cubicBezTo>
                  <a:pt x="2510994" y="667700"/>
                  <a:pt x="2529848" y="665583"/>
                  <a:pt x="2548509" y="662473"/>
                </a:cubicBezTo>
                <a:cubicBezTo>
                  <a:pt x="2595799" y="615185"/>
                  <a:pt x="2534594" y="670824"/>
                  <a:pt x="2595163" y="634482"/>
                </a:cubicBezTo>
                <a:cubicBezTo>
                  <a:pt x="2602706" y="629956"/>
                  <a:pt x="2607604" y="622041"/>
                  <a:pt x="2613824" y="615820"/>
                </a:cubicBezTo>
                <a:cubicBezTo>
                  <a:pt x="2610714" y="587828"/>
                  <a:pt x="2614118" y="558313"/>
                  <a:pt x="2604493" y="531845"/>
                </a:cubicBezTo>
                <a:cubicBezTo>
                  <a:pt x="2600661" y="521306"/>
                  <a:pt x="2585258" y="520189"/>
                  <a:pt x="2576501" y="513184"/>
                </a:cubicBezTo>
                <a:cubicBezTo>
                  <a:pt x="2569632" y="507688"/>
                  <a:pt x="2565383" y="499048"/>
                  <a:pt x="2557840" y="494522"/>
                </a:cubicBezTo>
                <a:cubicBezTo>
                  <a:pt x="2528995" y="477215"/>
                  <a:pt x="2428791" y="476005"/>
                  <a:pt x="2427212" y="475861"/>
                </a:cubicBezTo>
                <a:cubicBezTo>
                  <a:pt x="2411661" y="472751"/>
                  <a:pt x="2396011" y="470097"/>
                  <a:pt x="2380558" y="466531"/>
                </a:cubicBezTo>
                <a:cubicBezTo>
                  <a:pt x="2355568" y="460764"/>
                  <a:pt x="2305914" y="447869"/>
                  <a:pt x="2305914" y="447869"/>
                </a:cubicBezTo>
                <a:cubicBezTo>
                  <a:pt x="2285132" y="434015"/>
                  <a:pt x="2274454" y="429539"/>
                  <a:pt x="2259260" y="410547"/>
                </a:cubicBezTo>
                <a:cubicBezTo>
                  <a:pt x="2252255" y="401790"/>
                  <a:pt x="2247778" y="391170"/>
                  <a:pt x="2240599" y="382555"/>
                </a:cubicBezTo>
                <a:cubicBezTo>
                  <a:pt x="2218149" y="355615"/>
                  <a:pt x="2212138" y="354251"/>
                  <a:pt x="2184616" y="335902"/>
                </a:cubicBezTo>
                <a:cubicBezTo>
                  <a:pt x="2163501" y="272560"/>
                  <a:pt x="2194166" y="345457"/>
                  <a:pt x="2119301" y="270588"/>
                </a:cubicBezTo>
                <a:cubicBezTo>
                  <a:pt x="2084781" y="236066"/>
                  <a:pt x="2107961" y="256807"/>
                  <a:pt x="2044656" y="214604"/>
                </a:cubicBezTo>
                <a:cubicBezTo>
                  <a:pt x="2035326" y="208384"/>
                  <a:pt x="2024595" y="203872"/>
                  <a:pt x="2016665" y="195943"/>
                </a:cubicBezTo>
                <a:cubicBezTo>
                  <a:pt x="2010444" y="189723"/>
                  <a:pt x="2005546" y="181808"/>
                  <a:pt x="1998003" y="177282"/>
                </a:cubicBezTo>
                <a:cubicBezTo>
                  <a:pt x="1989569" y="172222"/>
                  <a:pt x="1979342" y="171061"/>
                  <a:pt x="1970012" y="167951"/>
                </a:cubicBezTo>
                <a:cubicBezTo>
                  <a:pt x="1947908" y="145848"/>
                  <a:pt x="1927013" y="122515"/>
                  <a:pt x="1895367" y="111967"/>
                </a:cubicBezTo>
                <a:lnTo>
                  <a:pt x="1867375" y="102637"/>
                </a:lnTo>
                <a:cubicBezTo>
                  <a:pt x="1801731" y="58873"/>
                  <a:pt x="1884965" y="109232"/>
                  <a:pt x="1792730" y="74645"/>
                </a:cubicBezTo>
                <a:cubicBezTo>
                  <a:pt x="1782230" y="70708"/>
                  <a:pt x="1775045" y="60401"/>
                  <a:pt x="1764738" y="55984"/>
                </a:cubicBezTo>
                <a:cubicBezTo>
                  <a:pt x="1752951" y="50932"/>
                  <a:pt x="1739746" y="50176"/>
                  <a:pt x="1727416" y="46653"/>
                </a:cubicBezTo>
                <a:cubicBezTo>
                  <a:pt x="1717959" y="43951"/>
                  <a:pt x="1708881" y="40024"/>
                  <a:pt x="1699424" y="37322"/>
                </a:cubicBezTo>
                <a:cubicBezTo>
                  <a:pt x="1687094" y="33799"/>
                  <a:pt x="1674431" y="31515"/>
                  <a:pt x="1662101" y="27992"/>
                </a:cubicBezTo>
                <a:cubicBezTo>
                  <a:pt x="1652644" y="25290"/>
                  <a:pt x="1643753" y="20590"/>
                  <a:pt x="1634109" y="18661"/>
                </a:cubicBezTo>
                <a:cubicBezTo>
                  <a:pt x="1581878" y="8215"/>
                  <a:pt x="1505295" y="4039"/>
                  <a:pt x="1456828" y="0"/>
                </a:cubicBezTo>
                <a:cubicBezTo>
                  <a:pt x="1363522" y="3110"/>
                  <a:pt x="1270115" y="4005"/>
                  <a:pt x="1176909" y="9331"/>
                </a:cubicBezTo>
                <a:cubicBezTo>
                  <a:pt x="1161076" y="10236"/>
                  <a:pt x="1145859" y="15824"/>
                  <a:pt x="1130256" y="18661"/>
                </a:cubicBezTo>
                <a:cubicBezTo>
                  <a:pt x="1111643" y="22045"/>
                  <a:pt x="1092627" y="23404"/>
                  <a:pt x="1074273" y="27992"/>
                </a:cubicBezTo>
                <a:cubicBezTo>
                  <a:pt x="1055190" y="32763"/>
                  <a:pt x="1036950" y="40433"/>
                  <a:pt x="1018289" y="46653"/>
                </a:cubicBezTo>
                <a:lnTo>
                  <a:pt x="962305" y="65314"/>
                </a:lnTo>
                <a:cubicBezTo>
                  <a:pt x="891956" y="88764"/>
                  <a:pt x="978664" y="57135"/>
                  <a:pt x="906322" y="93306"/>
                </a:cubicBezTo>
                <a:cubicBezTo>
                  <a:pt x="807784" y="142575"/>
                  <a:pt x="998863" y="22283"/>
                  <a:pt x="822346" y="139959"/>
                </a:cubicBezTo>
                <a:cubicBezTo>
                  <a:pt x="813015" y="146179"/>
                  <a:pt x="804992" y="155074"/>
                  <a:pt x="794354" y="158620"/>
                </a:cubicBezTo>
                <a:lnTo>
                  <a:pt x="738371" y="177282"/>
                </a:lnTo>
                <a:cubicBezTo>
                  <a:pt x="732150" y="186612"/>
                  <a:pt x="726714" y="196516"/>
                  <a:pt x="719709" y="205273"/>
                </a:cubicBezTo>
                <a:cubicBezTo>
                  <a:pt x="714213" y="212142"/>
                  <a:pt x="704982" y="216067"/>
                  <a:pt x="701048" y="223935"/>
                </a:cubicBezTo>
                <a:cubicBezTo>
                  <a:pt x="692251" y="241529"/>
                  <a:pt x="688607" y="261257"/>
                  <a:pt x="682387" y="279918"/>
                </a:cubicBezTo>
                <a:lnTo>
                  <a:pt x="673056" y="307910"/>
                </a:lnTo>
                <a:cubicBezTo>
                  <a:pt x="669946" y="326571"/>
                  <a:pt x="666401" y="345165"/>
                  <a:pt x="663726" y="363894"/>
                </a:cubicBezTo>
                <a:cubicBezTo>
                  <a:pt x="660180" y="388717"/>
                  <a:pt x="658208" y="413755"/>
                  <a:pt x="654395" y="438539"/>
                </a:cubicBezTo>
                <a:cubicBezTo>
                  <a:pt x="651984" y="454214"/>
                  <a:pt x="648175" y="469641"/>
                  <a:pt x="645065" y="485192"/>
                </a:cubicBezTo>
                <a:cubicBezTo>
                  <a:pt x="641955" y="538065"/>
                  <a:pt x="646645" y="591983"/>
                  <a:pt x="635734" y="643812"/>
                </a:cubicBezTo>
                <a:cubicBezTo>
                  <a:pt x="633424" y="654785"/>
                  <a:pt x="617989" y="657919"/>
                  <a:pt x="607742" y="662473"/>
                </a:cubicBezTo>
                <a:cubicBezTo>
                  <a:pt x="589767" y="670462"/>
                  <a:pt x="571379" y="679734"/>
                  <a:pt x="551758" y="681135"/>
                </a:cubicBezTo>
                <a:lnTo>
                  <a:pt x="421130" y="690465"/>
                </a:lnTo>
                <a:cubicBezTo>
                  <a:pt x="359010" y="700819"/>
                  <a:pt x="363591" y="653142"/>
                  <a:pt x="346485" y="662473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81000" y="990600"/>
            <a:ext cx="4648200" cy="914400"/>
            <a:chOff x="381000" y="990600"/>
            <a:chExt cx="4648200" cy="914400"/>
          </a:xfrm>
        </p:grpSpPr>
        <p:sp>
          <p:nvSpPr>
            <p:cNvPr id="5" name="TextBox 4"/>
            <p:cNvSpPr txBox="1"/>
            <p:nvPr/>
          </p:nvSpPr>
          <p:spPr>
            <a:xfrm>
              <a:off x="381000" y="990600"/>
              <a:ext cx="22023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Dorsal thalamus</a:t>
              </a:r>
              <a:endParaRPr lang="en-US" sz="2400" dirty="0"/>
            </a:p>
          </p:txBody>
        </p:sp>
        <p:cxnSp>
          <p:nvCxnSpPr>
            <p:cNvPr id="9" name="Straight Arrow Connector 8"/>
            <p:cNvCxnSpPr>
              <a:stCxn id="5" idx="3"/>
            </p:cNvCxnSpPr>
            <p:nvPr/>
          </p:nvCxnSpPr>
          <p:spPr>
            <a:xfrm>
              <a:off x="2583398" y="1221433"/>
              <a:ext cx="2445802" cy="68356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524245" y="1828800"/>
            <a:ext cx="3971555" cy="830997"/>
            <a:chOff x="524245" y="1828800"/>
            <a:chExt cx="3971555" cy="830997"/>
          </a:xfrm>
        </p:grpSpPr>
        <p:sp>
          <p:nvSpPr>
            <p:cNvPr id="6" name="TextBox 5"/>
            <p:cNvSpPr txBox="1"/>
            <p:nvPr/>
          </p:nvSpPr>
          <p:spPr>
            <a:xfrm>
              <a:off x="524245" y="1828800"/>
              <a:ext cx="19159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Hypothalamic</a:t>
              </a:r>
            </a:p>
            <a:p>
              <a:pPr algn="ctr"/>
              <a:r>
                <a:rPr lang="en-US" sz="2400" dirty="0" smtClean="0"/>
                <a:t>sulcus</a:t>
              </a:r>
              <a:endParaRPr lang="en-US" sz="2400" dirty="0"/>
            </a:p>
          </p:txBody>
        </p:sp>
        <p:cxnSp>
          <p:nvCxnSpPr>
            <p:cNvPr id="11" name="Straight Arrow Connector 10"/>
            <p:cNvCxnSpPr>
              <a:stCxn id="6" idx="3"/>
            </p:cNvCxnSpPr>
            <p:nvPr/>
          </p:nvCxnSpPr>
          <p:spPr>
            <a:xfrm flipV="1">
              <a:off x="2440154" y="2244298"/>
              <a:ext cx="2055646" cy="1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483368" y="2659797"/>
            <a:ext cx="3555232" cy="849868"/>
            <a:chOff x="483368" y="2659797"/>
            <a:chExt cx="3555232" cy="849868"/>
          </a:xfrm>
        </p:grpSpPr>
        <p:sp>
          <p:nvSpPr>
            <p:cNvPr id="7" name="TextBox 6"/>
            <p:cNvSpPr txBox="1"/>
            <p:nvPr/>
          </p:nvSpPr>
          <p:spPr>
            <a:xfrm>
              <a:off x="483368" y="3048000"/>
              <a:ext cx="19976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Hypothalamus</a:t>
              </a:r>
              <a:endParaRPr lang="en-US" sz="2400" dirty="0"/>
            </a:p>
          </p:txBody>
        </p:sp>
        <p:cxnSp>
          <p:nvCxnSpPr>
            <p:cNvPr id="13" name="Straight Arrow Connector 12"/>
            <p:cNvCxnSpPr>
              <a:stCxn id="7" idx="3"/>
            </p:cNvCxnSpPr>
            <p:nvPr/>
          </p:nvCxnSpPr>
          <p:spPr>
            <a:xfrm flipV="1">
              <a:off x="2481031" y="2659797"/>
              <a:ext cx="1557569" cy="619036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637593" y="3536302"/>
            <a:ext cx="2693436" cy="1111898"/>
            <a:chOff x="637593" y="3536302"/>
            <a:chExt cx="2693436" cy="1111898"/>
          </a:xfrm>
        </p:grpSpPr>
        <p:sp>
          <p:nvSpPr>
            <p:cNvPr id="18" name="TextBox 17"/>
            <p:cNvSpPr txBox="1"/>
            <p:nvPr/>
          </p:nvSpPr>
          <p:spPr>
            <a:xfrm>
              <a:off x="637593" y="4186535"/>
              <a:ext cx="16371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Optic nerve</a:t>
              </a:r>
              <a:endParaRPr lang="en-US" sz="2400" dirty="0"/>
            </a:p>
          </p:txBody>
        </p:sp>
        <p:cxnSp>
          <p:nvCxnSpPr>
            <p:cNvPr id="19" name="Straight Arrow Connector 18"/>
            <p:cNvCxnSpPr>
              <a:stCxn id="18" idx="3"/>
            </p:cNvCxnSpPr>
            <p:nvPr/>
          </p:nvCxnSpPr>
          <p:spPr>
            <a:xfrm flipV="1">
              <a:off x="2274708" y="3536302"/>
              <a:ext cx="1056321" cy="881066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805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6163" y="0"/>
            <a:ext cx="47680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Surface Features: Midbrain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79" b="11026"/>
          <a:stretch/>
        </p:blipFill>
        <p:spPr>
          <a:xfrm>
            <a:off x="3200400" y="1066800"/>
            <a:ext cx="5791896" cy="5220478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4673513" y="2220686"/>
            <a:ext cx="1736617" cy="1456353"/>
          </a:xfrm>
          <a:custGeom>
            <a:avLst/>
            <a:gdLst>
              <a:gd name="connsiteX0" fmla="*/ 37323 w 1651519"/>
              <a:gd name="connsiteY0" fmla="*/ 513183 h 1390261"/>
              <a:gd name="connsiteX1" fmla="*/ 65315 w 1651519"/>
              <a:gd name="connsiteY1" fmla="*/ 466530 h 1390261"/>
              <a:gd name="connsiteX2" fmla="*/ 74645 w 1651519"/>
              <a:gd name="connsiteY2" fmla="*/ 438538 h 1390261"/>
              <a:gd name="connsiteX3" fmla="*/ 111968 w 1651519"/>
              <a:gd name="connsiteY3" fmla="*/ 391885 h 1390261"/>
              <a:gd name="connsiteX4" fmla="*/ 130629 w 1651519"/>
              <a:gd name="connsiteY4" fmla="*/ 363894 h 1390261"/>
              <a:gd name="connsiteX5" fmla="*/ 158621 w 1651519"/>
              <a:gd name="connsiteY5" fmla="*/ 354563 h 1390261"/>
              <a:gd name="connsiteX6" fmla="*/ 233266 w 1651519"/>
              <a:gd name="connsiteY6" fmla="*/ 326571 h 1390261"/>
              <a:gd name="connsiteX7" fmla="*/ 354564 w 1651519"/>
              <a:gd name="connsiteY7" fmla="*/ 317241 h 1390261"/>
              <a:gd name="connsiteX8" fmla="*/ 382555 w 1651519"/>
              <a:gd name="connsiteY8" fmla="*/ 307910 h 1390261"/>
              <a:gd name="connsiteX9" fmla="*/ 419878 w 1651519"/>
              <a:gd name="connsiteY9" fmla="*/ 270587 h 1390261"/>
              <a:gd name="connsiteX10" fmla="*/ 447870 w 1651519"/>
              <a:gd name="connsiteY10" fmla="*/ 261257 h 1390261"/>
              <a:gd name="connsiteX11" fmla="*/ 466531 w 1651519"/>
              <a:gd name="connsiteY11" fmla="*/ 233265 h 1390261"/>
              <a:gd name="connsiteX12" fmla="*/ 522515 w 1651519"/>
              <a:gd name="connsiteY12" fmla="*/ 195943 h 1390261"/>
              <a:gd name="connsiteX13" fmla="*/ 727788 w 1651519"/>
              <a:gd name="connsiteY13" fmla="*/ 167951 h 1390261"/>
              <a:gd name="connsiteX14" fmla="*/ 793102 w 1651519"/>
              <a:gd name="connsiteY14" fmla="*/ 102636 h 1390261"/>
              <a:gd name="connsiteX15" fmla="*/ 839755 w 1651519"/>
              <a:gd name="connsiteY15" fmla="*/ 65314 h 1390261"/>
              <a:gd name="connsiteX16" fmla="*/ 867747 w 1651519"/>
              <a:gd name="connsiteY16" fmla="*/ 55983 h 1390261"/>
              <a:gd name="connsiteX17" fmla="*/ 942392 w 1651519"/>
              <a:gd name="connsiteY17" fmla="*/ 0 h 1390261"/>
              <a:gd name="connsiteX18" fmla="*/ 1007706 w 1651519"/>
              <a:gd name="connsiteY18" fmla="*/ 18661 h 1390261"/>
              <a:gd name="connsiteX19" fmla="*/ 1054359 w 1651519"/>
              <a:gd name="connsiteY19" fmla="*/ 46653 h 1390261"/>
              <a:gd name="connsiteX20" fmla="*/ 1101012 w 1651519"/>
              <a:gd name="connsiteY20" fmla="*/ 83975 h 1390261"/>
              <a:gd name="connsiteX21" fmla="*/ 1119674 w 1651519"/>
              <a:gd name="connsiteY21" fmla="*/ 102636 h 1390261"/>
              <a:gd name="connsiteX22" fmla="*/ 1156996 w 1651519"/>
              <a:gd name="connsiteY22" fmla="*/ 111967 h 1390261"/>
              <a:gd name="connsiteX23" fmla="*/ 1184988 w 1651519"/>
              <a:gd name="connsiteY23" fmla="*/ 121298 h 1390261"/>
              <a:gd name="connsiteX24" fmla="*/ 1212980 w 1651519"/>
              <a:gd name="connsiteY24" fmla="*/ 139959 h 1390261"/>
              <a:gd name="connsiteX25" fmla="*/ 1268964 w 1651519"/>
              <a:gd name="connsiteY25" fmla="*/ 158620 h 1390261"/>
              <a:gd name="connsiteX26" fmla="*/ 1296955 w 1651519"/>
              <a:gd name="connsiteY26" fmla="*/ 177281 h 1390261"/>
              <a:gd name="connsiteX27" fmla="*/ 1352939 w 1651519"/>
              <a:gd name="connsiteY27" fmla="*/ 205273 h 1390261"/>
              <a:gd name="connsiteX28" fmla="*/ 1371600 w 1651519"/>
              <a:gd name="connsiteY28" fmla="*/ 233265 h 1390261"/>
              <a:gd name="connsiteX29" fmla="*/ 1446245 w 1651519"/>
              <a:gd name="connsiteY29" fmla="*/ 289249 h 1390261"/>
              <a:gd name="connsiteX30" fmla="*/ 1483568 w 1651519"/>
              <a:gd name="connsiteY30" fmla="*/ 345232 h 1390261"/>
              <a:gd name="connsiteX31" fmla="*/ 1511559 w 1651519"/>
              <a:gd name="connsiteY31" fmla="*/ 410547 h 1390261"/>
              <a:gd name="connsiteX32" fmla="*/ 1530221 w 1651519"/>
              <a:gd name="connsiteY32" fmla="*/ 429208 h 1390261"/>
              <a:gd name="connsiteX33" fmla="*/ 1586204 w 1651519"/>
              <a:gd name="connsiteY33" fmla="*/ 447869 h 1390261"/>
              <a:gd name="connsiteX34" fmla="*/ 1614196 w 1651519"/>
              <a:gd name="connsiteY34" fmla="*/ 466530 h 1390261"/>
              <a:gd name="connsiteX35" fmla="*/ 1651519 w 1651519"/>
              <a:gd name="connsiteY35" fmla="*/ 503853 h 1390261"/>
              <a:gd name="connsiteX36" fmla="*/ 1642188 w 1651519"/>
              <a:gd name="connsiteY36" fmla="*/ 653143 h 1390261"/>
              <a:gd name="connsiteX37" fmla="*/ 1632857 w 1651519"/>
              <a:gd name="connsiteY37" fmla="*/ 681134 h 1390261"/>
              <a:gd name="connsiteX38" fmla="*/ 1623527 w 1651519"/>
              <a:gd name="connsiteY38" fmla="*/ 718457 h 1390261"/>
              <a:gd name="connsiteX39" fmla="*/ 1604866 w 1651519"/>
              <a:gd name="connsiteY39" fmla="*/ 886408 h 1390261"/>
              <a:gd name="connsiteX40" fmla="*/ 1595535 w 1651519"/>
              <a:gd name="connsiteY40" fmla="*/ 1129004 h 1390261"/>
              <a:gd name="connsiteX41" fmla="*/ 1586204 w 1651519"/>
              <a:gd name="connsiteY41" fmla="*/ 1156996 h 1390261"/>
              <a:gd name="connsiteX42" fmla="*/ 1548882 w 1651519"/>
              <a:gd name="connsiteY42" fmla="*/ 1203649 h 1390261"/>
              <a:gd name="connsiteX43" fmla="*/ 1511559 w 1651519"/>
              <a:gd name="connsiteY43" fmla="*/ 1259632 h 1390261"/>
              <a:gd name="connsiteX44" fmla="*/ 1446245 w 1651519"/>
              <a:gd name="connsiteY44" fmla="*/ 1334277 h 1390261"/>
              <a:gd name="connsiteX45" fmla="*/ 1418253 w 1651519"/>
              <a:gd name="connsiteY45" fmla="*/ 1362269 h 1390261"/>
              <a:gd name="connsiteX46" fmla="*/ 1390261 w 1651519"/>
              <a:gd name="connsiteY46" fmla="*/ 1371600 h 1390261"/>
              <a:gd name="connsiteX47" fmla="*/ 1352939 w 1651519"/>
              <a:gd name="connsiteY47" fmla="*/ 1390261 h 1390261"/>
              <a:gd name="connsiteX48" fmla="*/ 1175657 w 1651519"/>
              <a:gd name="connsiteY48" fmla="*/ 1380930 h 1390261"/>
              <a:gd name="connsiteX49" fmla="*/ 1091682 w 1651519"/>
              <a:gd name="connsiteY49" fmla="*/ 1352938 h 1390261"/>
              <a:gd name="connsiteX50" fmla="*/ 1063690 w 1651519"/>
              <a:gd name="connsiteY50" fmla="*/ 1343608 h 1390261"/>
              <a:gd name="connsiteX51" fmla="*/ 1007706 w 1651519"/>
              <a:gd name="connsiteY51" fmla="*/ 1306285 h 1390261"/>
              <a:gd name="connsiteX52" fmla="*/ 942392 w 1651519"/>
              <a:gd name="connsiteY52" fmla="*/ 1278294 h 1390261"/>
              <a:gd name="connsiteX53" fmla="*/ 895739 w 1651519"/>
              <a:gd name="connsiteY53" fmla="*/ 1268963 h 1390261"/>
              <a:gd name="connsiteX54" fmla="*/ 839755 w 1651519"/>
              <a:gd name="connsiteY54" fmla="*/ 1250302 h 1390261"/>
              <a:gd name="connsiteX55" fmla="*/ 811764 w 1651519"/>
              <a:gd name="connsiteY55" fmla="*/ 1231641 h 1390261"/>
              <a:gd name="connsiteX56" fmla="*/ 783772 w 1651519"/>
              <a:gd name="connsiteY56" fmla="*/ 1222310 h 1390261"/>
              <a:gd name="connsiteX57" fmla="*/ 737119 w 1651519"/>
              <a:gd name="connsiteY57" fmla="*/ 1194318 h 1390261"/>
              <a:gd name="connsiteX58" fmla="*/ 690466 w 1651519"/>
              <a:gd name="connsiteY58" fmla="*/ 1166326 h 1390261"/>
              <a:gd name="connsiteX59" fmla="*/ 643812 w 1651519"/>
              <a:gd name="connsiteY59" fmla="*/ 1129004 h 1390261"/>
              <a:gd name="connsiteX60" fmla="*/ 587829 w 1651519"/>
              <a:gd name="connsiteY60" fmla="*/ 1110343 h 1390261"/>
              <a:gd name="connsiteX61" fmla="*/ 485192 w 1651519"/>
              <a:gd name="connsiteY61" fmla="*/ 1082351 h 1390261"/>
              <a:gd name="connsiteX62" fmla="*/ 447870 w 1651519"/>
              <a:gd name="connsiteY62" fmla="*/ 1073020 h 1390261"/>
              <a:gd name="connsiteX63" fmla="*/ 139959 w 1651519"/>
              <a:gd name="connsiteY63" fmla="*/ 1063690 h 1390261"/>
              <a:gd name="connsiteX64" fmla="*/ 102637 w 1651519"/>
              <a:gd name="connsiteY64" fmla="*/ 1017036 h 1390261"/>
              <a:gd name="connsiteX65" fmla="*/ 93306 w 1651519"/>
              <a:gd name="connsiteY65" fmla="*/ 989045 h 1390261"/>
              <a:gd name="connsiteX66" fmla="*/ 111968 w 1651519"/>
              <a:gd name="connsiteY66" fmla="*/ 923730 h 1390261"/>
              <a:gd name="connsiteX67" fmla="*/ 130629 w 1651519"/>
              <a:gd name="connsiteY67" fmla="*/ 895738 h 1390261"/>
              <a:gd name="connsiteX68" fmla="*/ 111968 w 1651519"/>
              <a:gd name="connsiteY68" fmla="*/ 802432 h 1390261"/>
              <a:gd name="connsiteX69" fmla="*/ 93306 w 1651519"/>
              <a:gd name="connsiteY69" fmla="*/ 783771 h 1390261"/>
              <a:gd name="connsiteX70" fmla="*/ 74645 w 1651519"/>
              <a:gd name="connsiteY70" fmla="*/ 755779 h 1390261"/>
              <a:gd name="connsiteX71" fmla="*/ 46653 w 1651519"/>
              <a:gd name="connsiteY71" fmla="*/ 746449 h 1390261"/>
              <a:gd name="connsiteX72" fmla="*/ 27992 w 1651519"/>
              <a:gd name="connsiteY72" fmla="*/ 727787 h 1390261"/>
              <a:gd name="connsiteX73" fmla="*/ 18661 w 1651519"/>
              <a:gd name="connsiteY73" fmla="*/ 699796 h 1390261"/>
              <a:gd name="connsiteX74" fmla="*/ 0 w 1651519"/>
              <a:gd name="connsiteY74" fmla="*/ 671804 h 1390261"/>
              <a:gd name="connsiteX75" fmla="*/ 9331 w 1651519"/>
              <a:gd name="connsiteY75" fmla="*/ 578498 h 1390261"/>
              <a:gd name="connsiteX76" fmla="*/ 27992 w 1651519"/>
              <a:gd name="connsiteY76" fmla="*/ 550506 h 1390261"/>
              <a:gd name="connsiteX77" fmla="*/ 37323 w 1651519"/>
              <a:gd name="connsiteY77" fmla="*/ 522514 h 1390261"/>
              <a:gd name="connsiteX78" fmla="*/ 55984 w 1651519"/>
              <a:gd name="connsiteY78" fmla="*/ 494522 h 1390261"/>
              <a:gd name="connsiteX79" fmla="*/ 74645 w 1651519"/>
              <a:gd name="connsiteY79" fmla="*/ 466530 h 1390261"/>
              <a:gd name="connsiteX0" fmla="*/ 79327 w 1693523"/>
              <a:gd name="connsiteY0" fmla="*/ 513183 h 1390261"/>
              <a:gd name="connsiteX1" fmla="*/ 107319 w 1693523"/>
              <a:gd name="connsiteY1" fmla="*/ 466530 h 1390261"/>
              <a:gd name="connsiteX2" fmla="*/ 116649 w 1693523"/>
              <a:gd name="connsiteY2" fmla="*/ 438538 h 1390261"/>
              <a:gd name="connsiteX3" fmla="*/ 153972 w 1693523"/>
              <a:gd name="connsiteY3" fmla="*/ 391885 h 1390261"/>
              <a:gd name="connsiteX4" fmla="*/ 172633 w 1693523"/>
              <a:gd name="connsiteY4" fmla="*/ 363894 h 1390261"/>
              <a:gd name="connsiteX5" fmla="*/ 200625 w 1693523"/>
              <a:gd name="connsiteY5" fmla="*/ 354563 h 1390261"/>
              <a:gd name="connsiteX6" fmla="*/ 275270 w 1693523"/>
              <a:gd name="connsiteY6" fmla="*/ 326571 h 1390261"/>
              <a:gd name="connsiteX7" fmla="*/ 396568 w 1693523"/>
              <a:gd name="connsiteY7" fmla="*/ 317241 h 1390261"/>
              <a:gd name="connsiteX8" fmla="*/ 424559 w 1693523"/>
              <a:gd name="connsiteY8" fmla="*/ 307910 h 1390261"/>
              <a:gd name="connsiteX9" fmla="*/ 461882 w 1693523"/>
              <a:gd name="connsiteY9" fmla="*/ 270587 h 1390261"/>
              <a:gd name="connsiteX10" fmla="*/ 489874 w 1693523"/>
              <a:gd name="connsiteY10" fmla="*/ 261257 h 1390261"/>
              <a:gd name="connsiteX11" fmla="*/ 508535 w 1693523"/>
              <a:gd name="connsiteY11" fmla="*/ 233265 h 1390261"/>
              <a:gd name="connsiteX12" fmla="*/ 564519 w 1693523"/>
              <a:gd name="connsiteY12" fmla="*/ 195943 h 1390261"/>
              <a:gd name="connsiteX13" fmla="*/ 769792 w 1693523"/>
              <a:gd name="connsiteY13" fmla="*/ 167951 h 1390261"/>
              <a:gd name="connsiteX14" fmla="*/ 835106 w 1693523"/>
              <a:gd name="connsiteY14" fmla="*/ 102636 h 1390261"/>
              <a:gd name="connsiteX15" fmla="*/ 881759 w 1693523"/>
              <a:gd name="connsiteY15" fmla="*/ 65314 h 1390261"/>
              <a:gd name="connsiteX16" fmla="*/ 909751 w 1693523"/>
              <a:gd name="connsiteY16" fmla="*/ 55983 h 1390261"/>
              <a:gd name="connsiteX17" fmla="*/ 984396 w 1693523"/>
              <a:gd name="connsiteY17" fmla="*/ 0 h 1390261"/>
              <a:gd name="connsiteX18" fmla="*/ 1049710 w 1693523"/>
              <a:gd name="connsiteY18" fmla="*/ 18661 h 1390261"/>
              <a:gd name="connsiteX19" fmla="*/ 1096363 w 1693523"/>
              <a:gd name="connsiteY19" fmla="*/ 46653 h 1390261"/>
              <a:gd name="connsiteX20" fmla="*/ 1143016 w 1693523"/>
              <a:gd name="connsiteY20" fmla="*/ 83975 h 1390261"/>
              <a:gd name="connsiteX21" fmla="*/ 1161678 w 1693523"/>
              <a:gd name="connsiteY21" fmla="*/ 102636 h 1390261"/>
              <a:gd name="connsiteX22" fmla="*/ 1199000 w 1693523"/>
              <a:gd name="connsiteY22" fmla="*/ 111967 h 1390261"/>
              <a:gd name="connsiteX23" fmla="*/ 1226992 w 1693523"/>
              <a:gd name="connsiteY23" fmla="*/ 121298 h 1390261"/>
              <a:gd name="connsiteX24" fmla="*/ 1254984 w 1693523"/>
              <a:gd name="connsiteY24" fmla="*/ 139959 h 1390261"/>
              <a:gd name="connsiteX25" fmla="*/ 1310968 w 1693523"/>
              <a:gd name="connsiteY25" fmla="*/ 158620 h 1390261"/>
              <a:gd name="connsiteX26" fmla="*/ 1338959 w 1693523"/>
              <a:gd name="connsiteY26" fmla="*/ 177281 h 1390261"/>
              <a:gd name="connsiteX27" fmla="*/ 1394943 w 1693523"/>
              <a:gd name="connsiteY27" fmla="*/ 205273 h 1390261"/>
              <a:gd name="connsiteX28" fmla="*/ 1413604 w 1693523"/>
              <a:gd name="connsiteY28" fmla="*/ 233265 h 1390261"/>
              <a:gd name="connsiteX29" fmla="*/ 1488249 w 1693523"/>
              <a:gd name="connsiteY29" fmla="*/ 289249 h 1390261"/>
              <a:gd name="connsiteX30" fmla="*/ 1525572 w 1693523"/>
              <a:gd name="connsiteY30" fmla="*/ 345232 h 1390261"/>
              <a:gd name="connsiteX31" fmla="*/ 1553563 w 1693523"/>
              <a:gd name="connsiteY31" fmla="*/ 410547 h 1390261"/>
              <a:gd name="connsiteX32" fmla="*/ 1572225 w 1693523"/>
              <a:gd name="connsiteY32" fmla="*/ 429208 h 1390261"/>
              <a:gd name="connsiteX33" fmla="*/ 1628208 w 1693523"/>
              <a:gd name="connsiteY33" fmla="*/ 447869 h 1390261"/>
              <a:gd name="connsiteX34" fmla="*/ 1656200 w 1693523"/>
              <a:gd name="connsiteY34" fmla="*/ 466530 h 1390261"/>
              <a:gd name="connsiteX35" fmla="*/ 1693523 w 1693523"/>
              <a:gd name="connsiteY35" fmla="*/ 503853 h 1390261"/>
              <a:gd name="connsiteX36" fmla="*/ 1684192 w 1693523"/>
              <a:gd name="connsiteY36" fmla="*/ 653143 h 1390261"/>
              <a:gd name="connsiteX37" fmla="*/ 1674861 w 1693523"/>
              <a:gd name="connsiteY37" fmla="*/ 681134 h 1390261"/>
              <a:gd name="connsiteX38" fmla="*/ 1665531 w 1693523"/>
              <a:gd name="connsiteY38" fmla="*/ 718457 h 1390261"/>
              <a:gd name="connsiteX39" fmla="*/ 1646870 w 1693523"/>
              <a:gd name="connsiteY39" fmla="*/ 886408 h 1390261"/>
              <a:gd name="connsiteX40" fmla="*/ 1637539 w 1693523"/>
              <a:gd name="connsiteY40" fmla="*/ 1129004 h 1390261"/>
              <a:gd name="connsiteX41" fmla="*/ 1628208 w 1693523"/>
              <a:gd name="connsiteY41" fmla="*/ 1156996 h 1390261"/>
              <a:gd name="connsiteX42" fmla="*/ 1590886 w 1693523"/>
              <a:gd name="connsiteY42" fmla="*/ 1203649 h 1390261"/>
              <a:gd name="connsiteX43" fmla="*/ 1553563 w 1693523"/>
              <a:gd name="connsiteY43" fmla="*/ 1259632 h 1390261"/>
              <a:gd name="connsiteX44" fmla="*/ 1488249 w 1693523"/>
              <a:gd name="connsiteY44" fmla="*/ 1334277 h 1390261"/>
              <a:gd name="connsiteX45" fmla="*/ 1460257 w 1693523"/>
              <a:gd name="connsiteY45" fmla="*/ 1362269 h 1390261"/>
              <a:gd name="connsiteX46" fmla="*/ 1432265 w 1693523"/>
              <a:gd name="connsiteY46" fmla="*/ 1371600 h 1390261"/>
              <a:gd name="connsiteX47" fmla="*/ 1394943 w 1693523"/>
              <a:gd name="connsiteY47" fmla="*/ 1390261 h 1390261"/>
              <a:gd name="connsiteX48" fmla="*/ 1217661 w 1693523"/>
              <a:gd name="connsiteY48" fmla="*/ 1380930 h 1390261"/>
              <a:gd name="connsiteX49" fmla="*/ 1133686 w 1693523"/>
              <a:gd name="connsiteY49" fmla="*/ 1352938 h 1390261"/>
              <a:gd name="connsiteX50" fmla="*/ 1105694 w 1693523"/>
              <a:gd name="connsiteY50" fmla="*/ 1343608 h 1390261"/>
              <a:gd name="connsiteX51" fmla="*/ 1049710 w 1693523"/>
              <a:gd name="connsiteY51" fmla="*/ 1306285 h 1390261"/>
              <a:gd name="connsiteX52" fmla="*/ 984396 w 1693523"/>
              <a:gd name="connsiteY52" fmla="*/ 1278294 h 1390261"/>
              <a:gd name="connsiteX53" fmla="*/ 937743 w 1693523"/>
              <a:gd name="connsiteY53" fmla="*/ 1268963 h 1390261"/>
              <a:gd name="connsiteX54" fmla="*/ 881759 w 1693523"/>
              <a:gd name="connsiteY54" fmla="*/ 1250302 h 1390261"/>
              <a:gd name="connsiteX55" fmla="*/ 853768 w 1693523"/>
              <a:gd name="connsiteY55" fmla="*/ 1231641 h 1390261"/>
              <a:gd name="connsiteX56" fmla="*/ 825776 w 1693523"/>
              <a:gd name="connsiteY56" fmla="*/ 1222310 h 1390261"/>
              <a:gd name="connsiteX57" fmla="*/ 779123 w 1693523"/>
              <a:gd name="connsiteY57" fmla="*/ 1194318 h 1390261"/>
              <a:gd name="connsiteX58" fmla="*/ 732470 w 1693523"/>
              <a:gd name="connsiteY58" fmla="*/ 1166326 h 1390261"/>
              <a:gd name="connsiteX59" fmla="*/ 685816 w 1693523"/>
              <a:gd name="connsiteY59" fmla="*/ 1129004 h 1390261"/>
              <a:gd name="connsiteX60" fmla="*/ 629833 w 1693523"/>
              <a:gd name="connsiteY60" fmla="*/ 1110343 h 1390261"/>
              <a:gd name="connsiteX61" fmla="*/ 527196 w 1693523"/>
              <a:gd name="connsiteY61" fmla="*/ 1082351 h 1390261"/>
              <a:gd name="connsiteX62" fmla="*/ 489874 w 1693523"/>
              <a:gd name="connsiteY62" fmla="*/ 1073020 h 1390261"/>
              <a:gd name="connsiteX63" fmla="*/ 181963 w 1693523"/>
              <a:gd name="connsiteY63" fmla="*/ 1063690 h 1390261"/>
              <a:gd name="connsiteX64" fmla="*/ 144641 w 1693523"/>
              <a:gd name="connsiteY64" fmla="*/ 1017036 h 1390261"/>
              <a:gd name="connsiteX65" fmla="*/ 0 w 1693523"/>
              <a:gd name="connsiteY65" fmla="*/ 1061786 h 1390261"/>
              <a:gd name="connsiteX66" fmla="*/ 153972 w 1693523"/>
              <a:gd name="connsiteY66" fmla="*/ 923730 h 1390261"/>
              <a:gd name="connsiteX67" fmla="*/ 172633 w 1693523"/>
              <a:gd name="connsiteY67" fmla="*/ 895738 h 1390261"/>
              <a:gd name="connsiteX68" fmla="*/ 153972 w 1693523"/>
              <a:gd name="connsiteY68" fmla="*/ 802432 h 1390261"/>
              <a:gd name="connsiteX69" fmla="*/ 135310 w 1693523"/>
              <a:gd name="connsiteY69" fmla="*/ 783771 h 1390261"/>
              <a:gd name="connsiteX70" fmla="*/ 116649 w 1693523"/>
              <a:gd name="connsiteY70" fmla="*/ 755779 h 1390261"/>
              <a:gd name="connsiteX71" fmla="*/ 88657 w 1693523"/>
              <a:gd name="connsiteY71" fmla="*/ 746449 h 1390261"/>
              <a:gd name="connsiteX72" fmla="*/ 69996 w 1693523"/>
              <a:gd name="connsiteY72" fmla="*/ 727787 h 1390261"/>
              <a:gd name="connsiteX73" fmla="*/ 60665 w 1693523"/>
              <a:gd name="connsiteY73" fmla="*/ 699796 h 1390261"/>
              <a:gd name="connsiteX74" fmla="*/ 42004 w 1693523"/>
              <a:gd name="connsiteY74" fmla="*/ 671804 h 1390261"/>
              <a:gd name="connsiteX75" fmla="*/ 51335 w 1693523"/>
              <a:gd name="connsiteY75" fmla="*/ 578498 h 1390261"/>
              <a:gd name="connsiteX76" fmla="*/ 69996 w 1693523"/>
              <a:gd name="connsiteY76" fmla="*/ 550506 h 1390261"/>
              <a:gd name="connsiteX77" fmla="*/ 79327 w 1693523"/>
              <a:gd name="connsiteY77" fmla="*/ 522514 h 1390261"/>
              <a:gd name="connsiteX78" fmla="*/ 97988 w 1693523"/>
              <a:gd name="connsiteY78" fmla="*/ 494522 h 1390261"/>
              <a:gd name="connsiteX79" fmla="*/ 116649 w 1693523"/>
              <a:gd name="connsiteY79" fmla="*/ 466530 h 1390261"/>
              <a:gd name="connsiteX0" fmla="*/ 79327 w 1693523"/>
              <a:gd name="connsiteY0" fmla="*/ 513183 h 1390261"/>
              <a:gd name="connsiteX1" fmla="*/ 107319 w 1693523"/>
              <a:gd name="connsiteY1" fmla="*/ 466530 h 1390261"/>
              <a:gd name="connsiteX2" fmla="*/ 116649 w 1693523"/>
              <a:gd name="connsiteY2" fmla="*/ 438538 h 1390261"/>
              <a:gd name="connsiteX3" fmla="*/ 153972 w 1693523"/>
              <a:gd name="connsiteY3" fmla="*/ 391885 h 1390261"/>
              <a:gd name="connsiteX4" fmla="*/ 172633 w 1693523"/>
              <a:gd name="connsiteY4" fmla="*/ 363894 h 1390261"/>
              <a:gd name="connsiteX5" fmla="*/ 200625 w 1693523"/>
              <a:gd name="connsiteY5" fmla="*/ 354563 h 1390261"/>
              <a:gd name="connsiteX6" fmla="*/ 275270 w 1693523"/>
              <a:gd name="connsiteY6" fmla="*/ 326571 h 1390261"/>
              <a:gd name="connsiteX7" fmla="*/ 396568 w 1693523"/>
              <a:gd name="connsiteY7" fmla="*/ 317241 h 1390261"/>
              <a:gd name="connsiteX8" fmla="*/ 424559 w 1693523"/>
              <a:gd name="connsiteY8" fmla="*/ 307910 h 1390261"/>
              <a:gd name="connsiteX9" fmla="*/ 461882 w 1693523"/>
              <a:gd name="connsiteY9" fmla="*/ 270587 h 1390261"/>
              <a:gd name="connsiteX10" fmla="*/ 489874 w 1693523"/>
              <a:gd name="connsiteY10" fmla="*/ 261257 h 1390261"/>
              <a:gd name="connsiteX11" fmla="*/ 508535 w 1693523"/>
              <a:gd name="connsiteY11" fmla="*/ 233265 h 1390261"/>
              <a:gd name="connsiteX12" fmla="*/ 564519 w 1693523"/>
              <a:gd name="connsiteY12" fmla="*/ 195943 h 1390261"/>
              <a:gd name="connsiteX13" fmla="*/ 769792 w 1693523"/>
              <a:gd name="connsiteY13" fmla="*/ 167951 h 1390261"/>
              <a:gd name="connsiteX14" fmla="*/ 835106 w 1693523"/>
              <a:gd name="connsiteY14" fmla="*/ 102636 h 1390261"/>
              <a:gd name="connsiteX15" fmla="*/ 881759 w 1693523"/>
              <a:gd name="connsiteY15" fmla="*/ 65314 h 1390261"/>
              <a:gd name="connsiteX16" fmla="*/ 909751 w 1693523"/>
              <a:gd name="connsiteY16" fmla="*/ 55983 h 1390261"/>
              <a:gd name="connsiteX17" fmla="*/ 984396 w 1693523"/>
              <a:gd name="connsiteY17" fmla="*/ 0 h 1390261"/>
              <a:gd name="connsiteX18" fmla="*/ 1049710 w 1693523"/>
              <a:gd name="connsiteY18" fmla="*/ 18661 h 1390261"/>
              <a:gd name="connsiteX19" fmla="*/ 1096363 w 1693523"/>
              <a:gd name="connsiteY19" fmla="*/ 46653 h 1390261"/>
              <a:gd name="connsiteX20" fmla="*/ 1143016 w 1693523"/>
              <a:gd name="connsiteY20" fmla="*/ 83975 h 1390261"/>
              <a:gd name="connsiteX21" fmla="*/ 1161678 w 1693523"/>
              <a:gd name="connsiteY21" fmla="*/ 102636 h 1390261"/>
              <a:gd name="connsiteX22" fmla="*/ 1199000 w 1693523"/>
              <a:gd name="connsiteY22" fmla="*/ 111967 h 1390261"/>
              <a:gd name="connsiteX23" fmla="*/ 1226992 w 1693523"/>
              <a:gd name="connsiteY23" fmla="*/ 121298 h 1390261"/>
              <a:gd name="connsiteX24" fmla="*/ 1254984 w 1693523"/>
              <a:gd name="connsiteY24" fmla="*/ 139959 h 1390261"/>
              <a:gd name="connsiteX25" fmla="*/ 1310968 w 1693523"/>
              <a:gd name="connsiteY25" fmla="*/ 158620 h 1390261"/>
              <a:gd name="connsiteX26" fmla="*/ 1338959 w 1693523"/>
              <a:gd name="connsiteY26" fmla="*/ 177281 h 1390261"/>
              <a:gd name="connsiteX27" fmla="*/ 1394943 w 1693523"/>
              <a:gd name="connsiteY27" fmla="*/ 205273 h 1390261"/>
              <a:gd name="connsiteX28" fmla="*/ 1413604 w 1693523"/>
              <a:gd name="connsiteY28" fmla="*/ 233265 h 1390261"/>
              <a:gd name="connsiteX29" fmla="*/ 1488249 w 1693523"/>
              <a:gd name="connsiteY29" fmla="*/ 289249 h 1390261"/>
              <a:gd name="connsiteX30" fmla="*/ 1525572 w 1693523"/>
              <a:gd name="connsiteY30" fmla="*/ 345232 h 1390261"/>
              <a:gd name="connsiteX31" fmla="*/ 1553563 w 1693523"/>
              <a:gd name="connsiteY31" fmla="*/ 410547 h 1390261"/>
              <a:gd name="connsiteX32" fmla="*/ 1572225 w 1693523"/>
              <a:gd name="connsiteY32" fmla="*/ 429208 h 1390261"/>
              <a:gd name="connsiteX33" fmla="*/ 1628208 w 1693523"/>
              <a:gd name="connsiteY33" fmla="*/ 447869 h 1390261"/>
              <a:gd name="connsiteX34" fmla="*/ 1656200 w 1693523"/>
              <a:gd name="connsiteY34" fmla="*/ 466530 h 1390261"/>
              <a:gd name="connsiteX35" fmla="*/ 1693523 w 1693523"/>
              <a:gd name="connsiteY35" fmla="*/ 503853 h 1390261"/>
              <a:gd name="connsiteX36" fmla="*/ 1684192 w 1693523"/>
              <a:gd name="connsiteY36" fmla="*/ 653143 h 1390261"/>
              <a:gd name="connsiteX37" fmla="*/ 1674861 w 1693523"/>
              <a:gd name="connsiteY37" fmla="*/ 681134 h 1390261"/>
              <a:gd name="connsiteX38" fmla="*/ 1665531 w 1693523"/>
              <a:gd name="connsiteY38" fmla="*/ 718457 h 1390261"/>
              <a:gd name="connsiteX39" fmla="*/ 1646870 w 1693523"/>
              <a:gd name="connsiteY39" fmla="*/ 886408 h 1390261"/>
              <a:gd name="connsiteX40" fmla="*/ 1637539 w 1693523"/>
              <a:gd name="connsiteY40" fmla="*/ 1129004 h 1390261"/>
              <a:gd name="connsiteX41" fmla="*/ 1628208 w 1693523"/>
              <a:gd name="connsiteY41" fmla="*/ 1156996 h 1390261"/>
              <a:gd name="connsiteX42" fmla="*/ 1590886 w 1693523"/>
              <a:gd name="connsiteY42" fmla="*/ 1203649 h 1390261"/>
              <a:gd name="connsiteX43" fmla="*/ 1553563 w 1693523"/>
              <a:gd name="connsiteY43" fmla="*/ 1259632 h 1390261"/>
              <a:gd name="connsiteX44" fmla="*/ 1488249 w 1693523"/>
              <a:gd name="connsiteY44" fmla="*/ 1334277 h 1390261"/>
              <a:gd name="connsiteX45" fmla="*/ 1460257 w 1693523"/>
              <a:gd name="connsiteY45" fmla="*/ 1362269 h 1390261"/>
              <a:gd name="connsiteX46" fmla="*/ 1432265 w 1693523"/>
              <a:gd name="connsiteY46" fmla="*/ 1371600 h 1390261"/>
              <a:gd name="connsiteX47" fmla="*/ 1394943 w 1693523"/>
              <a:gd name="connsiteY47" fmla="*/ 1390261 h 1390261"/>
              <a:gd name="connsiteX48" fmla="*/ 1217661 w 1693523"/>
              <a:gd name="connsiteY48" fmla="*/ 1380930 h 1390261"/>
              <a:gd name="connsiteX49" fmla="*/ 1133686 w 1693523"/>
              <a:gd name="connsiteY49" fmla="*/ 1352938 h 1390261"/>
              <a:gd name="connsiteX50" fmla="*/ 1105694 w 1693523"/>
              <a:gd name="connsiteY50" fmla="*/ 1343608 h 1390261"/>
              <a:gd name="connsiteX51" fmla="*/ 1049710 w 1693523"/>
              <a:gd name="connsiteY51" fmla="*/ 1306285 h 1390261"/>
              <a:gd name="connsiteX52" fmla="*/ 984396 w 1693523"/>
              <a:gd name="connsiteY52" fmla="*/ 1278294 h 1390261"/>
              <a:gd name="connsiteX53" fmla="*/ 937743 w 1693523"/>
              <a:gd name="connsiteY53" fmla="*/ 1268963 h 1390261"/>
              <a:gd name="connsiteX54" fmla="*/ 881759 w 1693523"/>
              <a:gd name="connsiteY54" fmla="*/ 1250302 h 1390261"/>
              <a:gd name="connsiteX55" fmla="*/ 853768 w 1693523"/>
              <a:gd name="connsiteY55" fmla="*/ 1231641 h 1390261"/>
              <a:gd name="connsiteX56" fmla="*/ 825776 w 1693523"/>
              <a:gd name="connsiteY56" fmla="*/ 1222310 h 1390261"/>
              <a:gd name="connsiteX57" fmla="*/ 779123 w 1693523"/>
              <a:gd name="connsiteY57" fmla="*/ 1194318 h 1390261"/>
              <a:gd name="connsiteX58" fmla="*/ 732470 w 1693523"/>
              <a:gd name="connsiteY58" fmla="*/ 1166326 h 1390261"/>
              <a:gd name="connsiteX59" fmla="*/ 685816 w 1693523"/>
              <a:gd name="connsiteY59" fmla="*/ 1129004 h 1390261"/>
              <a:gd name="connsiteX60" fmla="*/ 629833 w 1693523"/>
              <a:gd name="connsiteY60" fmla="*/ 1110343 h 1390261"/>
              <a:gd name="connsiteX61" fmla="*/ 527196 w 1693523"/>
              <a:gd name="connsiteY61" fmla="*/ 1082351 h 1390261"/>
              <a:gd name="connsiteX62" fmla="*/ 489874 w 1693523"/>
              <a:gd name="connsiteY62" fmla="*/ 1073020 h 1390261"/>
              <a:gd name="connsiteX63" fmla="*/ 181963 w 1693523"/>
              <a:gd name="connsiteY63" fmla="*/ 1063690 h 1390261"/>
              <a:gd name="connsiteX64" fmla="*/ 144641 w 1693523"/>
              <a:gd name="connsiteY64" fmla="*/ 1017036 h 1390261"/>
              <a:gd name="connsiteX65" fmla="*/ 0 w 1693523"/>
              <a:gd name="connsiteY65" fmla="*/ 1061786 h 1390261"/>
              <a:gd name="connsiteX66" fmla="*/ 55990 w 1693523"/>
              <a:gd name="connsiteY66" fmla="*/ 969193 h 1390261"/>
              <a:gd name="connsiteX67" fmla="*/ 172633 w 1693523"/>
              <a:gd name="connsiteY67" fmla="*/ 895738 h 1390261"/>
              <a:gd name="connsiteX68" fmla="*/ 153972 w 1693523"/>
              <a:gd name="connsiteY68" fmla="*/ 802432 h 1390261"/>
              <a:gd name="connsiteX69" fmla="*/ 135310 w 1693523"/>
              <a:gd name="connsiteY69" fmla="*/ 783771 h 1390261"/>
              <a:gd name="connsiteX70" fmla="*/ 116649 w 1693523"/>
              <a:gd name="connsiteY70" fmla="*/ 755779 h 1390261"/>
              <a:gd name="connsiteX71" fmla="*/ 88657 w 1693523"/>
              <a:gd name="connsiteY71" fmla="*/ 746449 h 1390261"/>
              <a:gd name="connsiteX72" fmla="*/ 69996 w 1693523"/>
              <a:gd name="connsiteY72" fmla="*/ 727787 h 1390261"/>
              <a:gd name="connsiteX73" fmla="*/ 60665 w 1693523"/>
              <a:gd name="connsiteY73" fmla="*/ 699796 h 1390261"/>
              <a:gd name="connsiteX74" fmla="*/ 42004 w 1693523"/>
              <a:gd name="connsiteY74" fmla="*/ 671804 h 1390261"/>
              <a:gd name="connsiteX75" fmla="*/ 51335 w 1693523"/>
              <a:gd name="connsiteY75" fmla="*/ 578498 h 1390261"/>
              <a:gd name="connsiteX76" fmla="*/ 69996 w 1693523"/>
              <a:gd name="connsiteY76" fmla="*/ 550506 h 1390261"/>
              <a:gd name="connsiteX77" fmla="*/ 79327 w 1693523"/>
              <a:gd name="connsiteY77" fmla="*/ 522514 h 1390261"/>
              <a:gd name="connsiteX78" fmla="*/ 97988 w 1693523"/>
              <a:gd name="connsiteY78" fmla="*/ 494522 h 1390261"/>
              <a:gd name="connsiteX79" fmla="*/ 116649 w 1693523"/>
              <a:gd name="connsiteY79" fmla="*/ 466530 h 1390261"/>
              <a:gd name="connsiteX0" fmla="*/ 85486 w 1699682"/>
              <a:gd name="connsiteY0" fmla="*/ 513183 h 1390261"/>
              <a:gd name="connsiteX1" fmla="*/ 113478 w 1699682"/>
              <a:gd name="connsiteY1" fmla="*/ 466530 h 1390261"/>
              <a:gd name="connsiteX2" fmla="*/ 122808 w 1699682"/>
              <a:gd name="connsiteY2" fmla="*/ 438538 h 1390261"/>
              <a:gd name="connsiteX3" fmla="*/ 160131 w 1699682"/>
              <a:gd name="connsiteY3" fmla="*/ 391885 h 1390261"/>
              <a:gd name="connsiteX4" fmla="*/ 178792 w 1699682"/>
              <a:gd name="connsiteY4" fmla="*/ 363894 h 1390261"/>
              <a:gd name="connsiteX5" fmla="*/ 206784 w 1699682"/>
              <a:gd name="connsiteY5" fmla="*/ 354563 h 1390261"/>
              <a:gd name="connsiteX6" fmla="*/ 281429 w 1699682"/>
              <a:gd name="connsiteY6" fmla="*/ 326571 h 1390261"/>
              <a:gd name="connsiteX7" fmla="*/ 402727 w 1699682"/>
              <a:gd name="connsiteY7" fmla="*/ 317241 h 1390261"/>
              <a:gd name="connsiteX8" fmla="*/ 430718 w 1699682"/>
              <a:gd name="connsiteY8" fmla="*/ 307910 h 1390261"/>
              <a:gd name="connsiteX9" fmla="*/ 468041 w 1699682"/>
              <a:gd name="connsiteY9" fmla="*/ 270587 h 1390261"/>
              <a:gd name="connsiteX10" fmla="*/ 496033 w 1699682"/>
              <a:gd name="connsiteY10" fmla="*/ 261257 h 1390261"/>
              <a:gd name="connsiteX11" fmla="*/ 514694 w 1699682"/>
              <a:gd name="connsiteY11" fmla="*/ 233265 h 1390261"/>
              <a:gd name="connsiteX12" fmla="*/ 570678 w 1699682"/>
              <a:gd name="connsiteY12" fmla="*/ 195943 h 1390261"/>
              <a:gd name="connsiteX13" fmla="*/ 775951 w 1699682"/>
              <a:gd name="connsiteY13" fmla="*/ 167951 h 1390261"/>
              <a:gd name="connsiteX14" fmla="*/ 841265 w 1699682"/>
              <a:gd name="connsiteY14" fmla="*/ 102636 h 1390261"/>
              <a:gd name="connsiteX15" fmla="*/ 887918 w 1699682"/>
              <a:gd name="connsiteY15" fmla="*/ 65314 h 1390261"/>
              <a:gd name="connsiteX16" fmla="*/ 915910 w 1699682"/>
              <a:gd name="connsiteY16" fmla="*/ 55983 h 1390261"/>
              <a:gd name="connsiteX17" fmla="*/ 990555 w 1699682"/>
              <a:gd name="connsiteY17" fmla="*/ 0 h 1390261"/>
              <a:gd name="connsiteX18" fmla="*/ 1055869 w 1699682"/>
              <a:gd name="connsiteY18" fmla="*/ 18661 h 1390261"/>
              <a:gd name="connsiteX19" fmla="*/ 1102522 w 1699682"/>
              <a:gd name="connsiteY19" fmla="*/ 46653 h 1390261"/>
              <a:gd name="connsiteX20" fmla="*/ 1149175 w 1699682"/>
              <a:gd name="connsiteY20" fmla="*/ 83975 h 1390261"/>
              <a:gd name="connsiteX21" fmla="*/ 1167837 w 1699682"/>
              <a:gd name="connsiteY21" fmla="*/ 102636 h 1390261"/>
              <a:gd name="connsiteX22" fmla="*/ 1205159 w 1699682"/>
              <a:gd name="connsiteY22" fmla="*/ 111967 h 1390261"/>
              <a:gd name="connsiteX23" fmla="*/ 1233151 w 1699682"/>
              <a:gd name="connsiteY23" fmla="*/ 121298 h 1390261"/>
              <a:gd name="connsiteX24" fmla="*/ 1261143 w 1699682"/>
              <a:gd name="connsiteY24" fmla="*/ 139959 h 1390261"/>
              <a:gd name="connsiteX25" fmla="*/ 1317127 w 1699682"/>
              <a:gd name="connsiteY25" fmla="*/ 158620 h 1390261"/>
              <a:gd name="connsiteX26" fmla="*/ 1345118 w 1699682"/>
              <a:gd name="connsiteY26" fmla="*/ 177281 h 1390261"/>
              <a:gd name="connsiteX27" fmla="*/ 1401102 w 1699682"/>
              <a:gd name="connsiteY27" fmla="*/ 205273 h 1390261"/>
              <a:gd name="connsiteX28" fmla="*/ 1419763 w 1699682"/>
              <a:gd name="connsiteY28" fmla="*/ 233265 h 1390261"/>
              <a:gd name="connsiteX29" fmla="*/ 1494408 w 1699682"/>
              <a:gd name="connsiteY29" fmla="*/ 289249 h 1390261"/>
              <a:gd name="connsiteX30" fmla="*/ 1531731 w 1699682"/>
              <a:gd name="connsiteY30" fmla="*/ 345232 h 1390261"/>
              <a:gd name="connsiteX31" fmla="*/ 1559722 w 1699682"/>
              <a:gd name="connsiteY31" fmla="*/ 410547 h 1390261"/>
              <a:gd name="connsiteX32" fmla="*/ 1578384 w 1699682"/>
              <a:gd name="connsiteY32" fmla="*/ 429208 h 1390261"/>
              <a:gd name="connsiteX33" fmla="*/ 1634367 w 1699682"/>
              <a:gd name="connsiteY33" fmla="*/ 447869 h 1390261"/>
              <a:gd name="connsiteX34" fmla="*/ 1662359 w 1699682"/>
              <a:gd name="connsiteY34" fmla="*/ 466530 h 1390261"/>
              <a:gd name="connsiteX35" fmla="*/ 1699682 w 1699682"/>
              <a:gd name="connsiteY35" fmla="*/ 503853 h 1390261"/>
              <a:gd name="connsiteX36" fmla="*/ 1690351 w 1699682"/>
              <a:gd name="connsiteY36" fmla="*/ 653143 h 1390261"/>
              <a:gd name="connsiteX37" fmla="*/ 1681020 w 1699682"/>
              <a:gd name="connsiteY37" fmla="*/ 681134 h 1390261"/>
              <a:gd name="connsiteX38" fmla="*/ 1671690 w 1699682"/>
              <a:gd name="connsiteY38" fmla="*/ 718457 h 1390261"/>
              <a:gd name="connsiteX39" fmla="*/ 1653029 w 1699682"/>
              <a:gd name="connsiteY39" fmla="*/ 886408 h 1390261"/>
              <a:gd name="connsiteX40" fmla="*/ 1643698 w 1699682"/>
              <a:gd name="connsiteY40" fmla="*/ 1129004 h 1390261"/>
              <a:gd name="connsiteX41" fmla="*/ 1634367 w 1699682"/>
              <a:gd name="connsiteY41" fmla="*/ 1156996 h 1390261"/>
              <a:gd name="connsiteX42" fmla="*/ 1597045 w 1699682"/>
              <a:gd name="connsiteY42" fmla="*/ 1203649 h 1390261"/>
              <a:gd name="connsiteX43" fmla="*/ 1559722 w 1699682"/>
              <a:gd name="connsiteY43" fmla="*/ 1259632 h 1390261"/>
              <a:gd name="connsiteX44" fmla="*/ 1494408 w 1699682"/>
              <a:gd name="connsiteY44" fmla="*/ 1334277 h 1390261"/>
              <a:gd name="connsiteX45" fmla="*/ 1466416 w 1699682"/>
              <a:gd name="connsiteY45" fmla="*/ 1362269 h 1390261"/>
              <a:gd name="connsiteX46" fmla="*/ 1438424 w 1699682"/>
              <a:gd name="connsiteY46" fmla="*/ 1371600 h 1390261"/>
              <a:gd name="connsiteX47" fmla="*/ 1401102 w 1699682"/>
              <a:gd name="connsiteY47" fmla="*/ 1390261 h 1390261"/>
              <a:gd name="connsiteX48" fmla="*/ 1223820 w 1699682"/>
              <a:gd name="connsiteY48" fmla="*/ 1380930 h 1390261"/>
              <a:gd name="connsiteX49" fmla="*/ 1139845 w 1699682"/>
              <a:gd name="connsiteY49" fmla="*/ 1352938 h 1390261"/>
              <a:gd name="connsiteX50" fmla="*/ 1111853 w 1699682"/>
              <a:gd name="connsiteY50" fmla="*/ 1343608 h 1390261"/>
              <a:gd name="connsiteX51" fmla="*/ 1055869 w 1699682"/>
              <a:gd name="connsiteY51" fmla="*/ 1306285 h 1390261"/>
              <a:gd name="connsiteX52" fmla="*/ 990555 w 1699682"/>
              <a:gd name="connsiteY52" fmla="*/ 1278294 h 1390261"/>
              <a:gd name="connsiteX53" fmla="*/ 943902 w 1699682"/>
              <a:gd name="connsiteY53" fmla="*/ 1268963 h 1390261"/>
              <a:gd name="connsiteX54" fmla="*/ 887918 w 1699682"/>
              <a:gd name="connsiteY54" fmla="*/ 1250302 h 1390261"/>
              <a:gd name="connsiteX55" fmla="*/ 859927 w 1699682"/>
              <a:gd name="connsiteY55" fmla="*/ 1231641 h 1390261"/>
              <a:gd name="connsiteX56" fmla="*/ 831935 w 1699682"/>
              <a:gd name="connsiteY56" fmla="*/ 1222310 h 1390261"/>
              <a:gd name="connsiteX57" fmla="*/ 785282 w 1699682"/>
              <a:gd name="connsiteY57" fmla="*/ 1194318 h 1390261"/>
              <a:gd name="connsiteX58" fmla="*/ 738629 w 1699682"/>
              <a:gd name="connsiteY58" fmla="*/ 1166326 h 1390261"/>
              <a:gd name="connsiteX59" fmla="*/ 691975 w 1699682"/>
              <a:gd name="connsiteY59" fmla="*/ 1129004 h 1390261"/>
              <a:gd name="connsiteX60" fmla="*/ 635992 w 1699682"/>
              <a:gd name="connsiteY60" fmla="*/ 1110343 h 1390261"/>
              <a:gd name="connsiteX61" fmla="*/ 533355 w 1699682"/>
              <a:gd name="connsiteY61" fmla="*/ 1082351 h 1390261"/>
              <a:gd name="connsiteX62" fmla="*/ 496033 w 1699682"/>
              <a:gd name="connsiteY62" fmla="*/ 1073020 h 1390261"/>
              <a:gd name="connsiteX63" fmla="*/ 188122 w 1699682"/>
              <a:gd name="connsiteY63" fmla="*/ 1063690 h 1390261"/>
              <a:gd name="connsiteX64" fmla="*/ 15491 w 1699682"/>
              <a:gd name="connsiteY64" fmla="*/ 1139788 h 1390261"/>
              <a:gd name="connsiteX65" fmla="*/ 6159 w 1699682"/>
              <a:gd name="connsiteY65" fmla="*/ 1061786 h 1390261"/>
              <a:gd name="connsiteX66" fmla="*/ 62149 w 1699682"/>
              <a:gd name="connsiteY66" fmla="*/ 969193 h 1390261"/>
              <a:gd name="connsiteX67" fmla="*/ 178792 w 1699682"/>
              <a:gd name="connsiteY67" fmla="*/ 895738 h 1390261"/>
              <a:gd name="connsiteX68" fmla="*/ 160131 w 1699682"/>
              <a:gd name="connsiteY68" fmla="*/ 802432 h 1390261"/>
              <a:gd name="connsiteX69" fmla="*/ 141469 w 1699682"/>
              <a:gd name="connsiteY69" fmla="*/ 783771 h 1390261"/>
              <a:gd name="connsiteX70" fmla="*/ 122808 w 1699682"/>
              <a:gd name="connsiteY70" fmla="*/ 755779 h 1390261"/>
              <a:gd name="connsiteX71" fmla="*/ 94816 w 1699682"/>
              <a:gd name="connsiteY71" fmla="*/ 746449 h 1390261"/>
              <a:gd name="connsiteX72" fmla="*/ 76155 w 1699682"/>
              <a:gd name="connsiteY72" fmla="*/ 727787 h 1390261"/>
              <a:gd name="connsiteX73" fmla="*/ 66824 w 1699682"/>
              <a:gd name="connsiteY73" fmla="*/ 699796 h 1390261"/>
              <a:gd name="connsiteX74" fmla="*/ 48163 w 1699682"/>
              <a:gd name="connsiteY74" fmla="*/ 671804 h 1390261"/>
              <a:gd name="connsiteX75" fmla="*/ 57494 w 1699682"/>
              <a:gd name="connsiteY75" fmla="*/ 578498 h 1390261"/>
              <a:gd name="connsiteX76" fmla="*/ 76155 w 1699682"/>
              <a:gd name="connsiteY76" fmla="*/ 550506 h 1390261"/>
              <a:gd name="connsiteX77" fmla="*/ 85486 w 1699682"/>
              <a:gd name="connsiteY77" fmla="*/ 522514 h 1390261"/>
              <a:gd name="connsiteX78" fmla="*/ 104147 w 1699682"/>
              <a:gd name="connsiteY78" fmla="*/ 494522 h 1390261"/>
              <a:gd name="connsiteX79" fmla="*/ 122808 w 1699682"/>
              <a:gd name="connsiteY79" fmla="*/ 466530 h 1390261"/>
              <a:gd name="connsiteX0" fmla="*/ 87176 w 1701372"/>
              <a:gd name="connsiteY0" fmla="*/ 513183 h 1390261"/>
              <a:gd name="connsiteX1" fmla="*/ 115168 w 1701372"/>
              <a:gd name="connsiteY1" fmla="*/ 466530 h 1390261"/>
              <a:gd name="connsiteX2" fmla="*/ 124498 w 1701372"/>
              <a:gd name="connsiteY2" fmla="*/ 438538 h 1390261"/>
              <a:gd name="connsiteX3" fmla="*/ 161821 w 1701372"/>
              <a:gd name="connsiteY3" fmla="*/ 391885 h 1390261"/>
              <a:gd name="connsiteX4" fmla="*/ 180482 w 1701372"/>
              <a:gd name="connsiteY4" fmla="*/ 363894 h 1390261"/>
              <a:gd name="connsiteX5" fmla="*/ 208474 w 1701372"/>
              <a:gd name="connsiteY5" fmla="*/ 354563 h 1390261"/>
              <a:gd name="connsiteX6" fmla="*/ 283119 w 1701372"/>
              <a:gd name="connsiteY6" fmla="*/ 326571 h 1390261"/>
              <a:gd name="connsiteX7" fmla="*/ 404417 w 1701372"/>
              <a:gd name="connsiteY7" fmla="*/ 317241 h 1390261"/>
              <a:gd name="connsiteX8" fmla="*/ 432408 w 1701372"/>
              <a:gd name="connsiteY8" fmla="*/ 307910 h 1390261"/>
              <a:gd name="connsiteX9" fmla="*/ 469731 w 1701372"/>
              <a:gd name="connsiteY9" fmla="*/ 270587 h 1390261"/>
              <a:gd name="connsiteX10" fmla="*/ 497723 w 1701372"/>
              <a:gd name="connsiteY10" fmla="*/ 261257 h 1390261"/>
              <a:gd name="connsiteX11" fmla="*/ 516384 w 1701372"/>
              <a:gd name="connsiteY11" fmla="*/ 233265 h 1390261"/>
              <a:gd name="connsiteX12" fmla="*/ 572368 w 1701372"/>
              <a:gd name="connsiteY12" fmla="*/ 195943 h 1390261"/>
              <a:gd name="connsiteX13" fmla="*/ 777641 w 1701372"/>
              <a:gd name="connsiteY13" fmla="*/ 167951 h 1390261"/>
              <a:gd name="connsiteX14" fmla="*/ 842955 w 1701372"/>
              <a:gd name="connsiteY14" fmla="*/ 102636 h 1390261"/>
              <a:gd name="connsiteX15" fmla="*/ 889608 w 1701372"/>
              <a:gd name="connsiteY15" fmla="*/ 65314 h 1390261"/>
              <a:gd name="connsiteX16" fmla="*/ 917600 w 1701372"/>
              <a:gd name="connsiteY16" fmla="*/ 55983 h 1390261"/>
              <a:gd name="connsiteX17" fmla="*/ 992245 w 1701372"/>
              <a:gd name="connsiteY17" fmla="*/ 0 h 1390261"/>
              <a:gd name="connsiteX18" fmla="*/ 1057559 w 1701372"/>
              <a:gd name="connsiteY18" fmla="*/ 18661 h 1390261"/>
              <a:gd name="connsiteX19" fmla="*/ 1104212 w 1701372"/>
              <a:gd name="connsiteY19" fmla="*/ 46653 h 1390261"/>
              <a:gd name="connsiteX20" fmla="*/ 1150865 w 1701372"/>
              <a:gd name="connsiteY20" fmla="*/ 83975 h 1390261"/>
              <a:gd name="connsiteX21" fmla="*/ 1169527 w 1701372"/>
              <a:gd name="connsiteY21" fmla="*/ 102636 h 1390261"/>
              <a:gd name="connsiteX22" fmla="*/ 1206849 w 1701372"/>
              <a:gd name="connsiteY22" fmla="*/ 111967 h 1390261"/>
              <a:gd name="connsiteX23" fmla="*/ 1234841 w 1701372"/>
              <a:gd name="connsiteY23" fmla="*/ 121298 h 1390261"/>
              <a:gd name="connsiteX24" fmla="*/ 1262833 w 1701372"/>
              <a:gd name="connsiteY24" fmla="*/ 139959 h 1390261"/>
              <a:gd name="connsiteX25" fmla="*/ 1318817 w 1701372"/>
              <a:gd name="connsiteY25" fmla="*/ 158620 h 1390261"/>
              <a:gd name="connsiteX26" fmla="*/ 1346808 w 1701372"/>
              <a:gd name="connsiteY26" fmla="*/ 177281 h 1390261"/>
              <a:gd name="connsiteX27" fmla="*/ 1402792 w 1701372"/>
              <a:gd name="connsiteY27" fmla="*/ 205273 h 1390261"/>
              <a:gd name="connsiteX28" fmla="*/ 1421453 w 1701372"/>
              <a:gd name="connsiteY28" fmla="*/ 233265 h 1390261"/>
              <a:gd name="connsiteX29" fmla="*/ 1496098 w 1701372"/>
              <a:gd name="connsiteY29" fmla="*/ 289249 h 1390261"/>
              <a:gd name="connsiteX30" fmla="*/ 1533421 w 1701372"/>
              <a:gd name="connsiteY30" fmla="*/ 345232 h 1390261"/>
              <a:gd name="connsiteX31" fmla="*/ 1561412 w 1701372"/>
              <a:gd name="connsiteY31" fmla="*/ 410547 h 1390261"/>
              <a:gd name="connsiteX32" fmla="*/ 1580074 w 1701372"/>
              <a:gd name="connsiteY32" fmla="*/ 429208 h 1390261"/>
              <a:gd name="connsiteX33" fmla="*/ 1636057 w 1701372"/>
              <a:gd name="connsiteY33" fmla="*/ 447869 h 1390261"/>
              <a:gd name="connsiteX34" fmla="*/ 1664049 w 1701372"/>
              <a:gd name="connsiteY34" fmla="*/ 466530 h 1390261"/>
              <a:gd name="connsiteX35" fmla="*/ 1701372 w 1701372"/>
              <a:gd name="connsiteY35" fmla="*/ 503853 h 1390261"/>
              <a:gd name="connsiteX36" fmla="*/ 1692041 w 1701372"/>
              <a:gd name="connsiteY36" fmla="*/ 653143 h 1390261"/>
              <a:gd name="connsiteX37" fmla="*/ 1682710 w 1701372"/>
              <a:gd name="connsiteY37" fmla="*/ 681134 h 1390261"/>
              <a:gd name="connsiteX38" fmla="*/ 1673380 w 1701372"/>
              <a:gd name="connsiteY38" fmla="*/ 718457 h 1390261"/>
              <a:gd name="connsiteX39" fmla="*/ 1654719 w 1701372"/>
              <a:gd name="connsiteY39" fmla="*/ 886408 h 1390261"/>
              <a:gd name="connsiteX40" fmla="*/ 1645388 w 1701372"/>
              <a:gd name="connsiteY40" fmla="*/ 1129004 h 1390261"/>
              <a:gd name="connsiteX41" fmla="*/ 1636057 w 1701372"/>
              <a:gd name="connsiteY41" fmla="*/ 1156996 h 1390261"/>
              <a:gd name="connsiteX42" fmla="*/ 1598735 w 1701372"/>
              <a:gd name="connsiteY42" fmla="*/ 1203649 h 1390261"/>
              <a:gd name="connsiteX43" fmla="*/ 1561412 w 1701372"/>
              <a:gd name="connsiteY43" fmla="*/ 1259632 h 1390261"/>
              <a:gd name="connsiteX44" fmla="*/ 1496098 w 1701372"/>
              <a:gd name="connsiteY44" fmla="*/ 1334277 h 1390261"/>
              <a:gd name="connsiteX45" fmla="*/ 1468106 w 1701372"/>
              <a:gd name="connsiteY45" fmla="*/ 1362269 h 1390261"/>
              <a:gd name="connsiteX46" fmla="*/ 1440114 w 1701372"/>
              <a:gd name="connsiteY46" fmla="*/ 1371600 h 1390261"/>
              <a:gd name="connsiteX47" fmla="*/ 1402792 w 1701372"/>
              <a:gd name="connsiteY47" fmla="*/ 1390261 h 1390261"/>
              <a:gd name="connsiteX48" fmla="*/ 1225510 w 1701372"/>
              <a:gd name="connsiteY48" fmla="*/ 1380930 h 1390261"/>
              <a:gd name="connsiteX49" fmla="*/ 1141535 w 1701372"/>
              <a:gd name="connsiteY49" fmla="*/ 1352938 h 1390261"/>
              <a:gd name="connsiteX50" fmla="*/ 1113543 w 1701372"/>
              <a:gd name="connsiteY50" fmla="*/ 1343608 h 1390261"/>
              <a:gd name="connsiteX51" fmla="*/ 1057559 w 1701372"/>
              <a:gd name="connsiteY51" fmla="*/ 1306285 h 1390261"/>
              <a:gd name="connsiteX52" fmla="*/ 992245 w 1701372"/>
              <a:gd name="connsiteY52" fmla="*/ 1278294 h 1390261"/>
              <a:gd name="connsiteX53" fmla="*/ 945592 w 1701372"/>
              <a:gd name="connsiteY53" fmla="*/ 1268963 h 1390261"/>
              <a:gd name="connsiteX54" fmla="*/ 889608 w 1701372"/>
              <a:gd name="connsiteY54" fmla="*/ 1250302 h 1390261"/>
              <a:gd name="connsiteX55" fmla="*/ 861617 w 1701372"/>
              <a:gd name="connsiteY55" fmla="*/ 1231641 h 1390261"/>
              <a:gd name="connsiteX56" fmla="*/ 833625 w 1701372"/>
              <a:gd name="connsiteY56" fmla="*/ 1222310 h 1390261"/>
              <a:gd name="connsiteX57" fmla="*/ 786972 w 1701372"/>
              <a:gd name="connsiteY57" fmla="*/ 1194318 h 1390261"/>
              <a:gd name="connsiteX58" fmla="*/ 740319 w 1701372"/>
              <a:gd name="connsiteY58" fmla="*/ 1166326 h 1390261"/>
              <a:gd name="connsiteX59" fmla="*/ 693665 w 1701372"/>
              <a:gd name="connsiteY59" fmla="*/ 1129004 h 1390261"/>
              <a:gd name="connsiteX60" fmla="*/ 637682 w 1701372"/>
              <a:gd name="connsiteY60" fmla="*/ 1110343 h 1390261"/>
              <a:gd name="connsiteX61" fmla="*/ 535045 w 1701372"/>
              <a:gd name="connsiteY61" fmla="*/ 1082351 h 1390261"/>
              <a:gd name="connsiteX62" fmla="*/ 497723 w 1701372"/>
              <a:gd name="connsiteY62" fmla="*/ 1073020 h 1390261"/>
              <a:gd name="connsiteX63" fmla="*/ 213142 w 1701372"/>
              <a:gd name="connsiteY63" fmla="*/ 1104607 h 1390261"/>
              <a:gd name="connsiteX64" fmla="*/ 17181 w 1701372"/>
              <a:gd name="connsiteY64" fmla="*/ 1139788 h 1390261"/>
              <a:gd name="connsiteX65" fmla="*/ 7849 w 1701372"/>
              <a:gd name="connsiteY65" fmla="*/ 1061786 h 1390261"/>
              <a:gd name="connsiteX66" fmla="*/ 63839 w 1701372"/>
              <a:gd name="connsiteY66" fmla="*/ 969193 h 1390261"/>
              <a:gd name="connsiteX67" fmla="*/ 180482 w 1701372"/>
              <a:gd name="connsiteY67" fmla="*/ 895738 h 1390261"/>
              <a:gd name="connsiteX68" fmla="*/ 161821 w 1701372"/>
              <a:gd name="connsiteY68" fmla="*/ 802432 h 1390261"/>
              <a:gd name="connsiteX69" fmla="*/ 143159 w 1701372"/>
              <a:gd name="connsiteY69" fmla="*/ 783771 h 1390261"/>
              <a:gd name="connsiteX70" fmla="*/ 124498 w 1701372"/>
              <a:gd name="connsiteY70" fmla="*/ 755779 h 1390261"/>
              <a:gd name="connsiteX71" fmla="*/ 96506 w 1701372"/>
              <a:gd name="connsiteY71" fmla="*/ 746449 h 1390261"/>
              <a:gd name="connsiteX72" fmla="*/ 77845 w 1701372"/>
              <a:gd name="connsiteY72" fmla="*/ 727787 h 1390261"/>
              <a:gd name="connsiteX73" fmla="*/ 68514 w 1701372"/>
              <a:gd name="connsiteY73" fmla="*/ 699796 h 1390261"/>
              <a:gd name="connsiteX74" fmla="*/ 49853 w 1701372"/>
              <a:gd name="connsiteY74" fmla="*/ 671804 h 1390261"/>
              <a:gd name="connsiteX75" fmla="*/ 59184 w 1701372"/>
              <a:gd name="connsiteY75" fmla="*/ 578498 h 1390261"/>
              <a:gd name="connsiteX76" fmla="*/ 77845 w 1701372"/>
              <a:gd name="connsiteY76" fmla="*/ 550506 h 1390261"/>
              <a:gd name="connsiteX77" fmla="*/ 87176 w 1701372"/>
              <a:gd name="connsiteY77" fmla="*/ 522514 h 1390261"/>
              <a:gd name="connsiteX78" fmla="*/ 105837 w 1701372"/>
              <a:gd name="connsiteY78" fmla="*/ 494522 h 1390261"/>
              <a:gd name="connsiteX79" fmla="*/ 124498 w 1701372"/>
              <a:gd name="connsiteY79" fmla="*/ 466530 h 1390261"/>
              <a:gd name="connsiteX0" fmla="*/ 87176 w 1701372"/>
              <a:gd name="connsiteY0" fmla="*/ 513183 h 1390261"/>
              <a:gd name="connsiteX1" fmla="*/ 115168 w 1701372"/>
              <a:gd name="connsiteY1" fmla="*/ 466530 h 1390261"/>
              <a:gd name="connsiteX2" fmla="*/ 124498 w 1701372"/>
              <a:gd name="connsiteY2" fmla="*/ 438538 h 1390261"/>
              <a:gd name="connsiteX3" fmla="*/ 161821 w 1701372"/>
              <a:gd name="connsiteY3" fmla="*/ 391885 h 1390261"/>
              <a:gd name="connsiteX4" fmla="*/ 180482 w 1701372"/>
              <a:gd name="connsiteY4" fmla="*/ 363894 h 1390261"/>
              <a:gd name="connsiteX5" fmla="*/ 208474 w 1701372"/>
              <a:gd name="connsiteY5" fmla="*/ 354563 h 1390261"/>
              <a:gd name="connsiteX6" fmla="*/ 283119 w 1701372"/>
              <a:gd name="connsiteY6" fmla="*/ 299293 h 1390261"/>
              <a:gd name="connsiteX7" fmla="*/ 404417 w 1701372"/>
              <a:gd name="connsiteY7" fmla="*/ 317241 h 1390261"/>
              <a:gd name="connsiteX8" fmla="*/ 432408 w 1701372"/>
              <a:gd name="connsiteY8" fmla="*/ 307910 h 1390261"/>
              <a:gd name="connsiteX9" fmla="*/ 469731 w 1701372"/>
              <a:gd name="connsiteY9" fmla="*/ 270587 h 1390261"/>
              <a:gd name="connsiteX10" fmla="*/ 497723 w 1701372"/>
              <a:gd name="connsiteY10" fmla="*/ 261257 h 1390261"/>
              <a:gd name="connsiteX11" fmla="*/ 516384 w 1701372"/>
              <a:gd name="connsiteY11" fmla="*/ 233265 h 1390261"/>
              <a:gd name="connsiteX12" fmla="*/ 572368 w 1701372"/>
              <a:gd name="connsiteY12" fmla="*/ 195943 h 1390261"/>
              <a:gd name="connsiteX13" fmla="*/ 777641 w 1701372"/>
              <a:gd name="connsiteY13" fmla="*/ 167951 h 1390261"/>
              <a:gd name="connsiteX14" fmla="*/ 842955 w 1701372"/>
              <a:gd name="connsiteY14" fmla="*/ 102636 h 1390261"/>
              <a:gd name="connsiteX15" fmla="*/ 889608 w 1701372"/>
              <a:gd name="connsiteY15" fmla="*/ 65314 h 1390261"/>
              <a:gd name="connsiteX16" fmla="*/ 917600 w 1701372"/>
              <a:gd name="connsiteY16" fmla="*/ 55983 h 1390261"/>
              <a:gd name="connsiteX17" fmla="*/ 992245 w 1701372"/>
              <a:gd name="connsiteY17" fmla="*/ 0 h 1390261"/>
              <a:gd name="connsiteX18" fmla="*/ 1057559 w 1701372"/>
              <a:gd name="connsiteY18" fmla="*/ 18661 h 1390261"/>
              <a:gd name="connsiteX19" fmla="*/ 1104212 w 1701372"/>
              <a:gd name="connsiteY19" fmla="*/ 46653 h 1390261"/>
              <a:gd name="connsiteX20" fmla="*/ 1150865 w 1701372"/>
              <a:gd name="connsiteY20" fmla="*/ 83975 h 1390261"/>
              <a:gd name="connsiteX21" fmla="*/ 1169527 w 1701372"/>
              <a:gd name="connsiteY21" fmla="*/ 102636 h 1390261"/>
              <a:gd name="connsiteX22" fmla="*/ 1206849 w 1701372"/>
              <a:gd name="connsiteY22" fmla="*/ 111967 h 1390261"/>
              <a:gd name="connsiteX23" fmla="*/ 1234841 w 1701372"/>
              <a:gd name="connsiteY23" fmla="*/ 121298 h 1390261"/>
              <a:gd name="connsiteX24" fmla="*/ 1262833 w 1701372"/>
              <a:gd name="connsiteY24" fmla="*/ 139959 h 1390261"/>
              <a:gd name="connsiteX25" fmla="*/ 1318817 w 1701372"/>
              <a:gd name="connsiteY25" fmla="*/ 158620 h 1390261"/>
              <a:gd name="connsiteX26" fmla="*/ 1346808 w 1701372"/>
              <a:gd name="connsiteY26" fmla="*/ 177281 h 1390261"/>
              <a:gd name="connsiteX27" fmla="*/ 1402792 w 1701372"/>
              <a:gd name="connsiteY27" fmla="*/ 205273 h 1390261"/>
              <a:gd name="connsiteX28" fmla="*/ 1421453 w 1701372"/>
              <a:gd name="connsiteY28" fmla="*/ 233265 h 1390261"/>
              <a:gd name="connsiteX29" fmla="*/ 1496098 w 1701372"/>
              <a:gd name="connsiteY29" fmla="*/ 289249 h 1390261"/>
              <a:gd name="connsiteX30" fmla="*/ 1533421 w 1701372"/>
              <a:gd name="connsiteY30" fmla="*/ 345232 h 1390261"/>
              <a:gd name="connsiteX31" fmla="*/ 1561412 w 1701372"/>
              <a:gd name="connsiteY31" fmla="*/ 410547 h 1390261"/>
              <a:gd name="connsiteX32" fmla="*/ 1580074 w 1701372"/>
              <a:gd name="connsiteY32" fmla="*/ 429208 h 1390261"/>
              <a:gd name="connsiteX33" fmla="*/ 1636057 w 1701372"/>
              <a:gd name="connsiteY33" fmla="*/ 447869 h 1390261"/>
              <a:gd name="connsiteX34" fmla="*/ 1664049 w 1701372"/>
              <a:gd name="connsiteY34" fmla="*/ 466530 h 1390261"/>
              <a:gd name="connsiteX35" fmla="*/ 1701372 w 1701372"/>
              <a:gd name="connsiteY35" fmla="*/ 503853 h 1390261"/>
              <a:gd name="connsiteX36" fmla="*/ 1692041 w 1701372"/>
              <a:gd name="connsiteY36" fmla="*/ 653143 h 1390261"/>
              <a:gd name="connsiteX37" fmla="*/ 1682710 w 1701372"/>
              <a:gd name="connsiteY37" fmla="*/ 681134 h 1390261"/>
              <a:gd name="connsiteX38" fmla="*/ 1673380 w 1701372"/>
              <a:gd name="connsiteY38" fmla="*/ 718457 h 1390261"/>
              <a:gd name="connsiteX39" fmla="*/ 1654719 w 1701372"/>
              <a:gd name="connsiteY39" fmla="*/ 886408 h 1390261"/>
              <a:gd name="connsiteX40" fmla="*/ 1645388 w 1701372"/>
              <a:gd name="connsiteY40" fmla="*/ 1129004 h 1390261"/>
              <a:gd name="connsiteX41" fmla="*/ 1636057 w 1701372"/>
              <a:gd name="connsiteY41" fmla="*/ 1156996 h 1390261"/>
              <a:gd name="connsiteX42" fmla="*/ 1598735 w 1701372"/>
              <a:gd name="connsiteY42" fmla="*/ 1203649 h 1390261"/>
              <a:gd name="connsiteX43" fmla="*/ 1561412 w 1701372"/>
              <a:gd name="connsiteY43" fmla="*/ 1259632 h 1390261"/>
              <a:gd name="connsiteX44" fmla="*/ 1496098 w 1701372"/>
              <a:gd name="connsiteY44" fmla="*/ 1334277 h 1390261"/>
              <a:gd name="connsiteX45" fmla="*/ 1468106 w 1701372"/>
              <a:gd name="connsiteY45" fmla="*/ 1362269 h 1390261"/>
              <a:gd name="connsiteX46" fmla="*/ 1440114 w 1701372"/>
              <a:gd name="connsiteY46" fmla="*/ 1371600 h 1390261"/>
              <a:gd name="connsiteX47" fmla="*/ 1402792 w 1701372"/>
              <a:gd name="connsiteY47" fmla="*/ 1390261 h 1390261"/>
              <a:gd name="connsiteX48" fmla="*/ 1225510 w 1701372"/>
              <a:gd name="connsiteY48" fmla="*/ 1380930 h 1390261"/>
              <a:gd name="connsiteX49" fmla="*/ 1141535 w 1701372"/>
              <a:gd name="connsiteY49" fmla="*/ 1352938 h 1390261"/>
              <a:gd name="connsiteX50" fmla="*/ 1113543 w 1701372"/>
              <a:gd name="connsiteY50" fmla="*/ 1343608 h 1390261"/>
              <a:gd name="connsiteX51" fmla="*/ 1057559 w 1701372"/>
              <a:gd name="connsiteY51" fmla="*/ 1306285 h 1390261"/>
              <a:gd name="connsiteX52" fmla="*/ 992245 w 1701372"/>
              <a:gd name="connsiteY52" fmla="*/ 1278294 h 1390261"/>
              <a:gd name="connsiteX53" fmla="*/ 945592 w 1701372"/>
              <a:gd name="connsiteY53" fmla="*/ 1268963 h 1390261"/>
              <a:gd name="connsiteX54" fmla="*/ 889608 w 1701372"/>
              <a:gd name="connsiteY54" fmla="*/ 1250302 h 1390261"/>
              <a:gd name="connsiteX55" fmla="*/ 861617 w 1701372"/>
              <a:gd name="connsiteY55" fmla="*/ 1231641 h 1390261"/>
              <a:gd name="connsiteX56" fmla="*/ 833625 w 1701372"/>
              <a:gd name="connsiteY56" fmla="*/ 1222310 h 1390261"/>
              <a:gd name="connsiteX57" fmla="*/ 786972 w 1701372"/>
              <a:gd name="connsiteY57" fmla="*/ 1194318 h 1390261"/>
              <a:gd name="connsiteX58" fmla="*/ 740319 w 1701372"/>
              <a:gd name="connsiteY58" fmla="*/ 1166326 h 1390261"/>
              <a:gd name="connsiteX59" fmla="*/ 693665 w 1701372"/>
              <a:gd name="connsiteY59" fmla="*/ 1129004 h 1390261"/>
              <a:gd name="connsiteX60" fmla="*/ 637682 w 1701372"/>
              <a:gd name="connsiteY60" fmla="*/ 1110343 h 1390261"/>
              <a:gd name="connsiteX61" fmla="*/ 535045 w 1701372"/>
              <a:gd name="connsiteY61" fmla="*/ 1082351 h 1390261"/>
              <a:gd name="connsiteX62" fmla="*/ 497723 w 1701372"/>
              <a:gd name="connsiteY62" fmla="*/ 1073020 h 1390261"/>
              <a:gd name="connsiteX63" fmla="*/ 213142 w 1701372"/>
              <a:gd name="connsiteY63" fmla="*/ 1104607 h 1390261"/>
              <a:gd name="connsiteX64" fmla="*/ 17181 w 1701372"/>
              <a:gd name="connsiteY64" fmla="*/ 1139788 h 1390261"/>
              <a:gd name="connsiteX65" fmla="*/ 7849 w 1701372"/>
              <a:gd name="connsiteY65" fmla="*/ 1061786 h 1390261"/>
              <a:gd name="connsiteX66" fmla="*/ 63839 w 1701372"/>
              <a:gd name="connsiteY66" fmla="*/ 969193 h 1390261"/>
              <a:gd name="connsiteX67" fmla="*/ 180482 w 1701372"/>
              <a:gd name="connsiteY67" fmla="*/ 895738 h 1390261"/>
              <a:gd name="connsiteX68" fmla="*/ 161821 w 1701372"/>
              <a:gd name="connsiteY68" fmla="*/ 802432 h 1390261"/>
              <a:gd name="connsiteX69" fmla="*/ 143159 w 1701372"/>
              <a:gd name="connsiteY69" fmla="*/ 783771 h 1390261"/>
              <a:gd name="connsiteX70" fmla="*/ 124498 w 1701372"/>
              <a:gd name="connsiteY70" fmla="*/ 755779 h 1390261"/>
              <a:gd name="connsiteX71" fmla="*/ 96506 w 1701372"/>
              <a:gd name="connsiteY71" fmla="*/ 746449 h 1390261"/>
              <a:gd name="connsiteX72" fmla="*/ 77845 w 1701372"/>
              <a:gd name="connsiteY72" fmla="*/ 727787 h 1390261"/>
              <a:gd name="connsiteX73" fmla="*/ 68514 w 1701372"/>
              <a:gd name="connsiteY73" fmla="*/ 699796 h 1390261"/>
              <a:gd name="connsiteX74" fmla="*/ 49853 w 1701372"/>
              <a:gd name="connsiteY74" fmla="*/ 671804 h 1390261"/>
              <a:gd name="connsiteX75" fmla="*/ 59184 w 1701372"/>
              <a:gd name="connsiteY75" fmla="*/ 578498 h 1390261"/>
              <a:gd name="connsiteX76" fmla="*/ 77845 w 1701372"/>
              <a:gd name="connsiteY76" fmla="*/ 550506 h 1390261"/>
              <a:gd name="connsiteX77" fmla="*/ 87176 w 1701372"/>
              <a:gd name="connsiteY77" fmla="*/ 522514 h 1390261"/>
              <a:gd name="connsiteX78" fmla="*/ 105837 w 1701372"/>
              <a:gd name="connsiteY78" fmla="*/ 494522 h 1390261"/>
              <a:gd name="connsiteX79" fmla="*/ 124498 w 1701372"/>
              <a:gd name="connsiteY79" fmla="*/ 466530 h 1390261"/>
              <a:gd name="connsiteX0" fmla="*/ 87176 w 1701372"/>
              <a:gd name="connsiteY0" fmla="*/ 513183 h 1390261"/>
              <a:gd name="connsiteX1" fmla="*/ 115168 w 1701372"/>
              <a:gd name="connsiteY1" fmla="*/ 466530 h 1390261"/>
              <a:gd name="connsiteX2" fmla="*/ 124498 w 1701372"/>
              <a:gd name="connsiteY2" fmla="*/ 438538 h 1390261"/>
              <a:gd name="connsiteX3" fmla="*/ 161821 w 1701372"/>
              <a:gd name="connsiteY3" fmla="*/ 391885 h 1390261"/>
              <a:gd name="connsiteX4" fmla="*/ 180482 w 1701372"/>
              <a:gd name="connsiteY4" fmla="*/ 363894 h 1390261"/>
              <a:gd name="connsiteX5" fmla="*/ 208474 w 1701372"/>
              <a:gd name="connsiteY5" fmla="*/ 354563 h 1390261"/>
              <a:gd name="connsiteX6" fmla="*/ 283119 w 1701372"/>
              <a:gd name="connsiteY6" fmla="*/ 299293 h 1390261"/>
              <a:gd name="connsiteX7" fmla="*/ 385754 w 1701372"/>
              <a:gd name="connsiteY7" fmla="*/ 271777 h 1390261"/>
              <a:gd name="connsiteX8" fmla="*/ 432408 w 1701372"/>
              <a:gd name="connsiteY8" fmla="*/ 307910 h 1390261"/>
              <a:gd name="connsiteX9" fmla="*/ 469731 w 1701372"/>
              <a:gd name="connsiteY9" fmla="*/ 270587 h 1390261"/>
              <a:gd name="connsiteX10" fmla="*/ 497723 w 1701372"/>
              <a:gd name="connsiteY10" fmla="*/ 261257 h 1390261"/>
              <a:gd name="connsiteX11" fmla="*/ 516384 w 1701372"/>
              <a:gd name="connsiteY11" fmla="*/ 233265 h 1390261"/>
              <a:gd name="connsiteX12" fmla="*/ 572368 w 1701372"/>
              <a:gd name="connsiteY12" fmla="*/ 195943 h 1390261"/>
              <a:gd name="connsiteX13" fmla="*/ 777641 w 1701372"/>
              <a:gd name="connsiteY13" fmla="*/ 167951 h 1390261"/>
              <a:gd name="connsiteX14" fmla="*/ 842955 w 1701372"/>
              <a:gd name="connsiteY14" fmla="*/ 102636 h 1390261"/>
              <a:gd name="connsiteX15" fmla="*/ 889608 w 1701372"/>
              <a:gd name="connsiteY15" fmla="*/ 65314 h 1390261"/>
              <a:gd name="connsiteX16" fmla="*/ 917600 w 1701372"/>
              <a:gd name="connsiteY16" fmla="*/ 55983 h 1390261"/>
              <a:gd name="connsiteX17" fmla="*/ 992245 w 1701372"/>
              <a:gd name="connsiteY17" fmla="*/ 0 h 1390261"/>
              <a:gd name="connsiteX18" fmla="*/ 1057559 w 1701372"/>
              <a:gd name="connsiteY18" fmla="*/ 18661 h 1390261"/>
              <a:gd name="connsiteX19" fmla="*/ 1104212 w 1701372"/>
              <a:gd name="connsiteY19" fmla="*/ 46653 h 1390261"/>
              <a:gd name="connsiteX20" fmla="*/ 1150865 w 1701372"/>
              <a:gd name="connsiteY20" fmla="*/ 83975 h 1390261"/>
              <a:gd name="connsiteX21" fmla="*/ 1169527 w 1701372"/>
              <a:gd name="connsiteY21" fmla="*/ 102636 h 1390261"/>
              <a:gd name="connsiteX22" fmla="*/ 1206849 w 1701372"/>
              <a:gd name="connsiteY22" fmla="*/ 111967 h 1390261"/>
              <a:gd name="connsiteX23" fmla="*/ 1234841 w 1701372"/>
              <a:gd name="connsiteY23" fmla="*/ 121298 h 1390261"/>
              <a:gd name="connsiteX24" fmla="*/ 1262833 w 1701372"/>
              <a:gd name="connsiteY24" fmla="*/ 139959 h 1390261"/>
              <a:gd name="connsiteX25" fmla="*/ 1318817 w 1701372"/>
              <a:gd name="connsiteY25" fmla="*/ 158620 h 1390261"/>
              <a:gd name="connsiteX26" fmla="*/ 1346808 w 1701372"/>
              <a:gd name="connsiteY26" fmla="*/ 177281 h 1390261"/>
              <a:gd name="connsiteX27" fmla="*/ 1402792 w 1701372"/>
              <a:gd name="connsiteY27" fmla="*/ 205273 h 1390261"/>
              <a:gd name="connsiteX28" fmla="*/ 1421453 w 1701372"/>
              <a:gd name="connsiteY28" fmla="*/ 233265 h 1390261"/>
              <a:gd name="connsiteX29" fmla="*/ 1496098 w 1701372"/>
              <a:gd name="connsiteY29" fmla="*/ 289249 h 1390261"/>
              <a:gd name="connsiteX30" fmla="*/ 1533421 w 1701372"/>
              <a:gd name="connsiteY30" fmla="*/ 345232 h 1390261"/>
              <a:gd name="connsiteX31" fmla="*/ 1561412 w 1701372"/>
              <a:gd name="connsiteY31" fmla="*/ 410547 h 1390261"/>
              <a:gd name="connsiteX32" fmla="*/ 1580074 w 1701372"/>
              <a:gd name="connsiteY32" fmla="*/ 429208 h 1390261"/>
              <a:gd name="connsiteX33" fmla="*/ 1636057 w 1701372"/>
              <a:gd name="connsiteY33" fmla="*/ 447869 h 1390261"/>
              <a:gd name="connsiteX34" fmla="*/ 1664049 w 1701372"/>
              <a:gd name="connsiteY34" fmla="*/ 466530 h 1390261"/>
              <a:gd name="connsiteX35" fmla="*/ 1701372 w 1701372"/>
              <a:gd name="connsiteY35" fmla="*/ 503853 h 1390261"/>
              <a:gd name="connsiteX36" fmla="*/ 1692041 w 1701372"/>
              <a:gd name="connsiteY36" fmla="*/ 653143 h 1390261"/>
              <a:gd name="connsiteX37" fmla="*/ 1682710 w 1701372"/>
              <a:gd name="connsiteY37" fmla="*/ 681134 h 1390261"/>
              <a:gd name="connsiteX38" fmla="*/ 1673380 w 1701372"/>
              <a:gd name="connsiteY38" fmla="*/ 718457 h 1390261"/>
              <a:gd name="connsiteX39" fmla="*/ 1654719 w 1701372"/>
              <a:gd name="connsiteY39" fmla="*/ 886408 h 1390261"/>
              <a:gd name="connsiteX40" fmla="*/ 1645388 w 1701372"/>
              <a:gd name="connsiteY40" fmla="*/ 1129004 h 1390261"/>
              <a:gd name="connsiteX41" fmla="*/ 1636057 w 1701372"/>
              <a:gd name="connsiteY41" fmla="*/ 1156996 h 1390261"/>
              <a:gd name="connsiteX42" fmla="*/ 1598735 w 1701372"/>
              <a:gd name="connsiteY42" fmla="*/ 1203649 h 1390261"/>
              <a:gd name="connsiteX43" fmla="*/ 1561412 w 1701372"/>
              <a:gd name="connsiteY43" fmla="*/ 1259632 h 1390261"/>
              <a:gd name="connsiteX44" fmla="*/ 1496098 w 1701372"/>
              <a:gd name="connsiteY44" fmla="*/ 1334277 h 1390261"/>
              <a:gd name="connsiteX45" fmla="*/ 1468106 w 1701372"/>
              <a:gd name="connsiteY45" fmla="*/ 1362269 h 1390261"/>
              <a:gd name="connsiteX46" fmla="*/ 1440114 w 1701372"/>
              <a:gd name="connsiteY46" fmla="*/ 1371600 h 1390261"/>
              <a:gd name="connsiteX47" fmla="*/ 1402792 w 1701372"/>
              <a:gd name="connsiteY47" fmla="*/ 1390261 h 1390261"/>
              <a:gd name="connsiteX48" fmla="*/ 1225510 w 1701372"/>
              <a:gd name="connsiteY48" fmla="*/ 1380930 h 1390261"/>
              <a:gd name="connsiteX49" fmla="*/ 1141535 w 1701372"/>
              <a:gd name="connsiteY49" fmla="*/ 1352938 h 1390261"/>
              <a:gd name="connsiteX50" fmla="*/ 1113543 w 1701372"/>
              <a:gd name="connsiteY50" fmla="*/ 1343608 h 1390261"/>
              <a:gd name="connsiteX51" fmla="*/ 1057559 w 1701372"/>
              <a:gd name="connsiteY51" fmla="*/ 1306285 h 1390261"/>
              <a:gd name="connsiteX52" fmla="*/ 992245 w 1701372"/>
              <a:gd name="connsiteY52" fmla="*/ 1278294 h 1390261"/>
              <a:gd name="connsiteX53" fmla="*/ 945592 w 1701372"/>
              <a:gd name="connsiteY53" fmla="*/ 1268963 h 1390261"/>
              <a:gd name="connsiteX54" fmla="*/ 889608 w 1701372"/>
              <a:gd name="connsiteY54" fmla="*/ 1250302 h 1390261"/>
              <a:gd name="connsiteX55" fmla="*/ 861617 w 1701372"/>
              <a:gd name="connsiteY55" fmla="*/ 1231641 h 1390261"/>
              <a:gd name="connsiteX56" fmla="*/ 833625 w 1701372"/>
              <a:gd name="connsiteY56" fmla="*/ 1222310 h 1390261"/>
              <a:gd name="connsiteX57" fmla="*/ 786972 w 1701372"/>
              <a:gd name="connsiteY57" fmla="*/ 1194318 h 1390261"/>
              <a:gd name="connsiteX58" fmla="*/ 740319 w 1701372"/>
              <a:gd name="connsiteY58" fmla="*/ 1166326 h 1390261"/>
              <a:gd name="connsiteX59" fmla="*/ 693665 w 1701372"/>
              <a:gd name="connsiteY59" fmla="*/ 1129004 h 1390261"/>
              <a:gd name="connsiteX60" fmla="*/ 637682 w 1701372"/>
              <a:gd name="connsiteY60" fmla="*/ 1110343 h 1390261"/>
              <a:gd name="connsiteX61" fmla="*/ 535045 w 1701372"/>
              <a:gd name="connsiteY61" fmla="*/ 1082351 h 1390261"/>
              <a:gd name="connsiteX62" fmla="*/ 497723 w 1701372"/>
              <a:gd name="connsiteY62" fmla="*/ 1073020 h 1390261"/>
              <a:gd name="connsiteX63" fmla="*/ 213142 w 1701372"/>
              <a:gd name="connsiteY63" fmla="*/ 1104607 h 1390261"/>
              <a:gd name="connsiteX64" fmla="*/ 17181 w 1701372"/>
              <a:gd name="connsiteY64" fmla="*/ 1139788 h 1390261"/>
              <a:gd name="connsiteX65" fmla="*/ 7849 w 1701372"/>
              <a:gd name="connsiteY65" fmla="*/ 1061786 h 1390261"/>
              <a:gd name="connsiteX66" fmla="*/ 63839 w 1701372"/>
              <a:gd name="connsiteY66" fmla="*/ 969193 h 1390261"/>
              <a:gd name="connsiteX67" fmla="*/ 180482 w 1701372"/>
              <a:gd name="connsiteY67" fmla="*/ 895738 h 1390261"/>
              <a:gd name="connsiteX68" fmla="*/ 161821 w 1701372"/>
              <a:gd name="connsiteY68" fmla="*/ 802432 h 1390261"/>
              <a:gd name="connsiteX69" fmla="*/ 143159 w 1701372"/>
              <a:gd name="connsiteY69" fmla="*/ 783771 h 1390261"/>
              <a:gd name="connsiteX70" fmla="*/ 124498 w 1701372"/>
              <a:gd name="connsiteY70" fmla="*/ 755779 h 1390261"/>
              <a:gd name="connsiteX71" fmla="*/ 96506 w 1701372"/>
              <a:gd name="connsiteY71" fmla="*/ 746449 h 1390261"/>
              <a:gd name="connsiteX72" fmla="*/ 77845 w 1701372"/>
              <a:gd name="connsiteY72" fmla="*/ 727787 h 1390261"/>
              <a:gd name="connsiteX73" fmla="*/ 68514 w 1701372"/>
              <a:gd name="connsiteY73" fmla="*/ 699796 h 1390261"/>
              <a:gd name="connsiteX74" fmla="*/ 49853 w 1701372"/>
              <a:gd name="connsiteY74" fmla="*/ 671804 h 1390261"/>
              <a:gd name="connsiteX75" fmla="*/ 59184 w 1701372"/>
              <a:gd name="connsiteY75" fmla="*/ 578498 h 1390261"/>
              <a:gd name="connsiteX76" fmla="*/ 77845 w 1701372"/>
              <a:gd name="connsiteY76" fmla="*/ 550506 h 1390261"/>
              <a:gd name="connsiteX77" fmla="*/ 87176 w 1701372"/>
              <a:gd name="connsiteY77" fmla="*/ 522514 h 1390261"/>
              <a:gd name="connsiteX78" fmla="*/ 105837 w 1701372"/>
              <a:gd name="connsiteY78" fmla="*/ 494522 h 1390261"/>
              <a:gd name="connsiteX79" fmla="*/ 124498 w 1701372"/>
              <a:gd name="connsiteY79" fmla="*/ 466530 h 1390261"/>
              <a:gd name="connsiteX0" fmla="*/ 87176 w 1701372"/>
              <a:gd name="connsiteY0" fmla="*/ 513183 h 1390261"/>
              <a:gd name="connsiteX1" fmla="*/ 115168 w 1701372"/>
              <a:gd name="connsiteY1" fmla="*/ 466530 h 1390261"/>
              <a:gd name="connsiteX2" fmla="*/ 124498 w 1701372"/>
              <a:gd name="connsiteY2" fmla="*/ 438538 h 1390261"/>
              <a:gd name="connsiteX3" fmla="*/ 161821 w 1701372"/>
              <a:gd name="connsiteY3" fmla="*/ 391885 h 1390261"/>
              <a:gd name="connsiteX4" fmla="*/ 180482 w 1701372"/>
              <a:gd name="connsiteY4" fmla="*/ 363894 h 1390261"/>
              <a:gd name="connsiteX5" fmla="*/ 208474 w 1701372"/>
              <a:gd name="connsiteY5" fmla="*/ 354563 h 1390261"/>
              <a:gd name="connsiteX6" fmla="*/ 283119 w 1701372"/>
              <a:gd name="connsiteY6" fmla="*/ 299293 h 1390261"/>
              <a:gd name="connsiteX7" fmla="*/ 385754 w 1701372"/>
              <a:gd name="connsiteY7" fmla="*/ 271777 h 1390261"/>
              <a:gd name="connsiteX8" fmla="*/ 437074 w 1701372"/>
              <a:gd name="connsiteY8" fmla="*/ 266993 h 1390261"/>
              <a:gd name="connsiteX9" fmla="*/ 469731 w 1701372"/>
              <a:gd name="connsiteY9" fmla="*/ 270587 h 1390261"/>
              <a:gd name="connsiteX10" fmla="*/ 497723 w 1701372"/>
              <a:gd name="connsiteY10" fmla="*/ 261257 h 1390261"/>
              <a:gd name="connsiteX11" fmla="*/ 516384 w 1701372"/>
              <a:gd name="connsiteY11" fmla="*/ 233265 h 1390261"/>
              <a:gd name="connsiteX12" fmla="*/ 572368 w 1701372"/>
              <a:gd name="connsiteY12" fmla="*/ 195943 h 1390261"/>
              <a:gd name="connsiteX13" fmla="*/ 777641 w 1701372"/>
              <a:gd name="connsiteY13" fmla="*/ 167951 h 1390261"/>
              <a:gd name="connsiteX14" fmla="*/ 842955 w 1701372"/>
              <a:gd name="connsiteY14" fmla="*/ 102636 h 1390261"/>
              <a:gd name="connsiteX15" fmla="*/ 889608 w 1701372"/>
              <a:gd name="connsiteY15" fmla="*/ 65314 h 1390261"/>
              <a:gd name="connsiteX16" fmla="*/ 917600 w 1701372"/>
              <a:gd name="connsiteY16" fmla="*/ 55983 h 1390261"/>
              <a:gd name="connsiteX17" fmla="*/ 992245 w 1701372"/>
              <a:gd name="connsiteY17" fmla="*/ 0 h 1390261"/>
              <a:gd name="connsiteX18" fmla="*/ 1057559 w 1701372"/>
              <a:gd name="connsiteY18" fmla="*/ 18661 h 1390261"/>
              <a:gd name="connsiteX19" fmla="*/ 1104212 w 1701372"/>
              <a:gd name="connsiteY19" fmla="*/ 46653 h 1390261"/>
              <a:gd name="connsiteX20" fmla="*/ 1150865 w 1701372"/>
              <a:gd name="connsiteY20" fmla="*/ 83975 h 1390261"/>
              <a:gd name="connsiteX21" fmla="*/ 1169527 w 1701372"/>
              <a:gd name="connsiteY21" fmla="*/ 102636 h 1390261"/>
              <a:gd name="connsiteX22" fmla="*/ 1206849 w 1701372"/>
              <a:gd name="connsiteY22" fmla="*/ 111967 h 1390261"/>
              <a:gd name="connsiteX23" fmla="*/ 1234841 w 1701372"/>
              <a:gd name="connsiteY23" fmla="*/ 121298 h 1390261"/>
              <a:gd name="connsiteX24" fmla="*/ 1262833 w 1701372"/>
              <a:gd name="connsiteY24" fmla="*/ 139959 h 1390261"/>
              <a:gd name="connsiteX25" fmla="*/ 1318817 w 1701372"/>
              <a:gd name="connsiteY25" fmla="*/ 158620 h 1390261"/>
              <a:gd name="connsiteX26" fmla="*/ 1346808 w 1701372"/>
              <a:gd name="connsiteY26" fmla="*/ 177281 h 1390261"/>
              <a:gd name="connsiteX27" fmla="*/ 1402792 w 1701372"/>
              <a:gd name="connsiteY27" fmla="*/ 205273 h 1390261"/>
              <a:gd name="connsiteX28" fmla="*/ 1421453 w 1701372"/>
              <a:gd name="connsiteY28" fmla="*/ 233265 h 1390261"/>
              <a:gd name="connsiteX29" fmla="*/ 1496098 w 1701372"/>
              <a:gd name="connsiteY29" fmla="*/ 289249 h 1390261"/>
              <a:gd name="connsiteX30" fmla="*/ 1533421 w 1701372"/>
              <a:gd name="connsiteY30" fmla="*/ 345232 h 1390261"/>
              <a:gd name="connsiteX31" fmla="*/ 1561412 w 1701372"/>
              <a:gd name="connsiteY31" fmla="*/ 410547 h 1390261"/>
              <a:gd name="connsiteX32" fmla="*/ 1580074 w 1701372"/>
              <a:gd name="connsiteY32" fmla="*/ 429208 h 1390261"/>
              <a:gd name="connsiteX33" fmla="*/ 1636057 w 1701372"/>
              <a:gd name="connsiteY33" fmla="*/ 447869 h 1390261"/>
              <a:gd name="connsiteX34" fmla="*/ 1664049 w 1701372"/>
              <a:gd name="connsiteY34" fmla="*/ 466530 h 1390261"/>
              <a:gd name="connsiteX35" fmla="*/ 1701372 w 1701372"/>
              <a:gd name="connsiteY35" fmla="*/ 503853 h 1390261"/>
              <a:gd name="connsiteX36" fmla="*/ 1692041 w 1701372"/>
              <a:gd name="connsiteY36" fmla="*/ 653143 h 1390261"/>
              <a:gd name="connsiteX37" fmla="*/ 1682710 w 1701372"/>
              <a:gd name="connsiteY37" fmla="*/ 681134 h 1390261"/>
              <a:gd name="connsiteX38" fmla="*/ 1673380 w 1701372"/>
              <a:gd name="connsiteY38" fmla="*/ 718457 h 1390261"/>
              <a:gd name="connsiteX39" fmla="*/ 1654719 w 1701372"/>
              <a:gd name="connsiteY39" fmla="*/ 886408 h 1390261"/>
              <a:gd name="connsiteX40" fmla="*/ 1645388 w 1701372"/>
              <a:gd name="connsiteY40" fmla="*/ 1129004 h 1390261"/>
              <a:gd name="connsiteX41" fmla="*/ 1636057 w 1701372"/>
              <a:gd name="connsiteY41" fmla="*/ 1156996 h 1390261"/>
              <a:gd name="connsiteX42" fmla="*/ 1598735 w 1701372"/>
              <a:gd name="connsiteY42" fmla="*/ 1203649 h 1390261"/>
              <a:gd name="connsiteX43" fmla="*/ 1561412 w 1701372"/>
              <a:gd name="connsiteY43" fmla="*/ 1259632 h 1390261"/>
              <a:gd name="connsiteX44" fmla="*/ 1496098 w 1701372"/>
              <a:gd name="connsiteY44" fmla="*/ 1334277 h 1390261"/>
              <a:gd name="connsiteX45" fmla="*/ 1468106 w 1701372"/>
              <a:gd name="connsiteY45" fmla="*/ 1362269 h 1390261"/>
              <a:gd name="connsiteX46" fmla="*/ 1440114 w 1701372"/>
              <a:gd name="connsiteY46" fmla="*/ 1371600 h 1390261"/>
              <a:gd name="connsiteX47" fmla="*/ 1402792 w 1701372"/>
              <a:gd name="connsiteY47" fmla="*/ 1390261 h 1390261"/>
              <a:gd name="connsiteX48" fmla="*/ 1225510 w 1701372"/>
              <a:gd name="connsiteY48" fmla="*/ 1380930 h 1390261"/>
              <a:gd name="connsiteX49" fmla="*/ 1141535 w 1701372"/>
              <a:gd name="connsiteY49" fmla="*/ 1352938 h 1390261"/>
              <a:gd name="connsiteX50" fmla="*/ 1113543 w 1701372"/>
              <a:gd name="connsiteY50" fmla="*/ 1343608 h 1390261"/>
              <a:gd name="connsiteX51" fmla="*/ 1057559 w 1701372"/>
              <a:gd name="connsiteY51" fmla="*/ 1306285 h 1390261"/>
              <a:gd name="connsiteX52" fmla="*/ 992245 w 1701372"/>
              <a:gd name="connsiteY52" fmla="*/ 1278294 h 1390261"/>
              <a:gd name="connsiteX53" fmla="*/ 945592 w 1701372"/>
              <a:gd name="connsiteY53" fmla="*/ 1268963 h 1390261"/>
              <a:gd name="connsiteX54" fmla="*/ 889608 w 1701372"/>
              <a:gd name="connsiteY54" fmla="*/ 1250302 h 1390261"/>
              <a:gd name="connsiteX55" fmla="*/ 861617 w 1701372"/>
              <a:gd name="connsiteY55" fmla="*/ 1231641 h 1390261"/>
              <a:gd name="connsiteX56" fmla="*/ 833625 w 1701372"/>
              <a:gd name="connsiteY56" fmla="*/ 1222310 h 1390261"/>
              <a:gd name="connsiteX57" fmla="*/ 786972 w 1701372"/>
              <a:gd name="connsiteY57" fmla="*/ 1194318 h 1390261"/>
              <a:gd name="connsiteX58" fmla="*/ 740319 w 1701372"/>
              <a:gd name="connsiteY58" fmla="*/ 1166326 h 1390261"/>
              <a:gd name="connsiteX59" fmla="*/ 693665 w 1701372"/>
              <a:gd name="connsiteY59" fmla="*/ 1129004 h 1390261"/>
              <a:gd name="connsiteX60" fmla="*/ 637682 w 1701372"/>
              <a:gd name="connsiteY60" fmla="*/ 1110343 h 1390261"/>
              <a:gd name="connsiteX61" fmla="*/ 535045 w 1701372"/>
              <a:gd name="connsiteY61" fmla="*/ 1082351 h 1390261"/>
              <a:gd name="connsiteX62" fmla="*/ 497723 w 1701372"/>
              <a:gd name="connsiteY62" fmla="*/ 1073020 h 1390261"/>
              <a:gd name="connsiteX63" fmla="*/ 213142 w 1701372"/>
              <a:gd name="connsiteY63" fmla="*/ 1104607 h 1390261"/>
              <a:gd name="connsiteX64" fmla="*/ 17181 w 1701372"/>
              <a:gd name="connsiteY64" fmla="*/ 1139788 h 1390261"/>
              <a:gd name="connsiteX65" fmla="*/ 7849 w 1701372"/>
              <a:gd name="connsiteY65" fmla="*/ 1061786 h 1390261"/>
              <a:gd name="connsiteX66" fmla="*/ 63839 w 1701372"/>
              <a:gd name="connsiteY66" fmla="*/ 969193 h 1390261"/>
              <a:gd name="connsiteX67" fmla="*/ 180482 w 1701372"/>
              <a:gd name="connsiteY67" fmla="*/ 895738 h 1390261"/>
              <a:gd name="connsiteX68" fmla="*/ 161821 w 1701372"/>
              <a:gd name="connsiteY68" fmla="*/ 802432 h 1390261"/>
              <a:gd name="connsiteX69" fmla="*/ 143159 w 1701372"/>
              <a:gd name="connsiteY69" fmla="*/ 783771 h 1390261"/>
              <a:gd name="connsiteX70" fmla="*/ 124498 w 1701372"/>
              <a:gd name="connsiteY70" fmla="*/ 755779 h 1390261"/>
              <a:gd name="connsiteX71" fmla="*/ 96506 w 1701372"/>
              <a:gd name="connsiteY71" fmla="*/ 746449 h 1390261"/>
              <a:gd name="connsiteX72" fmla="*/ 77845 w 1701372"/>
              <a:gd name="connsiteY72" fmla="*/ 727787 h 1390261"/>
              <a:gd name="connsiteX73" fmla="*/ 68514 w 1701372"/>
              <a:gd name="connsiteY73" fmla="*/ 699796 h 1390261"/>
              <a:gd name="connsiteX74" fmla="*/ 49853 w 1701372"/>
              <a:gd name="connsiteY74" fmla="*/ 671804 h 1390261"/>
              <a:gd name="connsiteX75" fmla="*/ 59184 w 1701372"/>
              <a:gd name="connsiteY75" fmla="*/ 578498 h 1390261"/>
              <a:gd name="connsiteX76" fmla="*/ 77845 w 1701372"/>
              <a:gd name="connsiteY76" fmla="*/ 550506 h 1390261"/>
              <a:gd name="connsiteX77" fmla="*/ 87176 w 1701372"/>
              <a:gd name="connsiteY77" fmla="*/ 522514 h 1390261"/>
              <a:gd name="connsiteX78" fmla="*/ 105837 w 1701372"/>
              <a:gd name="connsiteY78" fmla="*/ 494522 h 1390261"/>
              <a:gd name="connsiteX79" fmla="*/ 124498 w 1701372"/>
              <a:gd name="connsiteY79" fmla="*/ 466530 h 1390261"/>
              <a:gd name="connsiteX0" fmla="*/ 87176 w 1701372"/>
              <a:gd name="connsiteY0" fmla="*/ 513183 h 1390261"/>
              <a:gd name="connsiteX1" fmla="*/ 115168 w 1701372"/>
              <a:gd name="connsiteY1" fmla="*/ 466530 h 1390261"/>
              <a:gd name="connsiteX2" fmla="*/ 124498 w 1701372"/>
              <a:gd name="connsiteY2" fmla="*/ 438538 h 1390261"/>
              <a:gd name="connsiteX3" fmla="*/ 161821 w 1701372"/>
              <a:gd name="connsiteY3" fmla="*/ 391885 h 1390261"/>
              <a:gd name="connsiteX4" fmla="*/ 180482 w 1701372"/>
              <a:gd name="connsiteY4" fmla="*/ 363894 h 1390261"/>
              <a:gd name="connsiteX5" fmla="*/ 208474 w 1701372"/>
              <a:gd name="connsiteY5" fmla="*/ 354563 h 1390261"/>
              <a:gd name="connsiteX6" fmla="*/ 283119 w 1701372"/>
              <a:gd name="connsiteY6" fmla="*/ 299293 h 1390261"/>
              <a:gd name="connsiteX7" fmla="*/ 385754 w 1701372"/>
              <a:gd name="connsiteY7" fmla="*/ 271777 h 1390261"/>
              <a:gd name="connsiteX8" fmla="*/ 437074 w 1701372"/>
              <a:gd name="connsiteY8" fmla="*/ 266993 h 1390261"/>
              <a:gd name="connsiteX9" fmla="*/ 469731 w 1701372"/>
              <a:gd name="connsiteY9" fmla="*/ 270587 h 1390261"/>
              <a:gd name="connsiteX10" fmla="*/ 497723 w 1701372"/>
              <a:gd name="connsiteY10" fmla="*/ 261257 h 1390261"/>
              <a:gd name="connsiteX11" fmla="*/ 516384 w 1701372"/>
              <a:gd name="connsiteY11" fmla="*/ 233265 h 1390261"/>
              <a:gd name="connsiteX12" fmla="*/ 572368 w 1701372"/>
              <a:gd name="connsiteY12" fmla="*/ 195943 h 1390261"/>
              <a:gd name="connsiteX13" fmla="*/ 777641 w 1701372"/>
              <a:gd name="connsiteY13" fmla="*/ 167951 h 1390261"/>
              <a:gd name="connsiteX14" fmla="*/ 842955 w 1701372"/>
              <a:gd name="connsiteY14" fmla="*/ 102636 h 1390261"/>
              <a:gd name="connsiteX15" fmla="*/ 889608 w 1701372"/>
              <a:gd name="connsiteY15" fmla="*/ 65314 h 1390261"/>
              <a:gd name="connsiteX16" fmla="*/ 917600 w 1701372"/>
              <a:gd name="connsiteY16" fmla="*/ 55983 h 1390261"/>
              <a:gd name="connsiteX17" fmla="*/ 992245 w 1701372"/>
              <a:gd name="connsiteY17" fmla="*/ 0 h 1390261"/>
              <a:gd name="connsiteX18" fmla="*/ 1057559 w 1701372"/>
              <a:gd name="connsiteY18" fmla="*/ 18661 h 1390261"/>
              <a:gd name="connsiteX19" fmla="*/ 1104212 w 1701372"/>
              <a:gd name="connsiteY19" fmla="*/ 46653 h 1390261"/>
              <a:gd name="connsiteX20" fmla="*/ 1150865 w 1701372"/>
              <a:gd name="connsiteY20" fmla="*/ 83975 h 1390261"/>
              <a:gd name="connsiteX21" fmla="*/ 1169527 w 1701372"/>
              <a:gd name="connsiteY21" fmla="*/ 102636 h 1390261"/>
              <a:gd name="connsiteX22" fmla="*/ 1206849 w 1701372"/>
              <a:gd name="connsiteY22" fmla="*/ 111967 h 1390261"/>
              <a:gd name="connsiteX23" fmla="*/ 1234841 w 1701372"/>
              <a:gd name="connsiteY23" fmla="*/ 121298 h 1390261"/>
              <a:gd name="connsiteX24" fmla="*/ 1262833 w 1701372"/>
              <a:gd name="connsiteY24" fmla="*/ 139959 h 1390261"/>
              <a:gd name="connsiteX25" fmla="*/ 1318817 w 1701372"/>
              <a:gd name="connsiteY25" fmla="*/ 158620 h 1390261"/>
              <a:gd name="connsiteX26" fmla="*/ 1379468 w 1701372"/>
              <a:gd name="connsiteY26" fmla="*/ 145456 h 1390261"/>
              <a:gd name="connsiteX27" fmla="*/ 1402792 w 1701372"/>
              <a:gd name="connsiteY27" fmla="*/ 205273 h 1390261"/>
              <a:gd name="connsiteX28" fmla="*/ 1421453 w 1701372"/>
              <a:gd name="connsiteY28" fmla="*/ 233265 h 1390261"/>
              <a:gd name="connsiteX29" fmla="*/ 1496098 w 1701372"/>
              <a:gd name="connsiteY29" fmla="*/ 289249 h 1390261"/>
              <a:gd name="connsiteX30" fmla="*/ 1533421 w 1701372"/>
              <a:gd name="connsiteY30" fmla="*/ 345232 h 1390261"/>
              <a:gd name="connsiteX31" fmla="*/ 1561412 w 1701372"/>
              <a:gd name="connsiteY31" fmla="*/ 410547 h 1390261"/>
              <a:gd name="connsiteX32" fmla="*/ 1580074 w 1701372"/>
              <a:gd name="connsiteY32" fmla="*/ 429208 h 1390261"/>
              <a:gd name="connsiteX33" fmla="*/ 1636057 w 1701372"/>
              <a:gd name="connsiteY33" fmla="*/ 447869 h 1390261"/>
              <a:gd name="connsiteX34" fmla="*/ 1664049 w 1701372"/>
              <a:gd name="connsiteY34" fmla="*/ 466530 h 1390261"/>
              <a:gd name="connsiteX35" fmla="*/ 1701372 w 1701372"/>
              <a:gd name="connsiteY35" fmla="*/ 503853 h 1390261"/>
              <a:gd name="connsiteX36" fmla="*/ 1692041 w 1701372"/>
              <a:gd name="connsiteY36" fmla="*/ 653143 h 1390261"/>
              <a:gd name="connsiteX37" fmla="*/ 1682710 w 1701372"/>
              <a:gd name="connsiteY37" fmla="*/ 681134 h 1390261"/>
              <a:gd name="connsiteX38" fmla="*/ 1673380 w 1701372"/>
              <a:gd name="connsiteY38" fmla="*/ 718457 h 1390261"/>
              <a:gd name="connsiteX39" fmla="*/ 1654719 w 1701372"/>
              <a:gd name="connsiteY39" fmla="*/ 886408 h 1390261"/>
              <a:gd name="connsiteX40" fmla="*/ 1645388 w 1701372"/>
              <a:gd name="connsiteY40" fmla="*/ 1129004 h 1390261"/>
              <a:gd name="connsiteX41" fmla="*/ 1636057 w 1701372"/>
              <a:gd name="connsiteY41" fmla="*/ 1156996 h 1390261"/>
              <a:gd name="connsiteX42" fmla="*/ 1598735 w 1701372"/>
              <a:gd name="connsiteY42" fmla="*/ 1203649 h 1390261"/>
              <a:gd name="connsiteX43" fmla="*/ 1561412 w 1701372"/>
              <a:gd name="connsiteY43" fmla="*/ 1259632 h 1390261"/>
              <a:gd name="connsiteX44" fmla="*/ 1496098 w 1701372"/>
              <a:gd name="connsiteY44" fmla="*/ 1334277 h 1390261"/>
              <a:gd name="connsiteX45" fmla="*/ 1468106 w 1701372"/>
              <a:gd name="connsiteY45" fmla="*/ 1362269 h 1390261"/>
              <a:gd name="connsiteX46" fmla="*/ 1440114 w 1701372"/>
              <a:gd name="connsiteY46" fmla="*/ 1371600 h 1390261"/>
              <a:gd name="connsiteX47" fmla="*/ 1402792 w 1701372"/>
              <a:gd name="connsiteY47" fmla="*/ 1390261 h 1390261"/>
              <a:gd name="connsiteX48" fmla="*/ 1225510 w 1701372"/>
              <a:gd name="connsiteY48" fmla="*/ 1380930 h 1390261"/>
              <a:gd name="connsiteX49" fmla="*/ 1141535 w 1701372"/>
              <a:gd name="connsiteY49" fmla="*/ 1352938 h 1390261"/>
              <a:gd name="connsiteX50" fmla="*/ 1113543 w 1701372"/>
              <a:gd name="connsiteY50" fmla="*/ 1343608 h 1390261"/>
              <a:gd name="connsiteX51" fmla="*/ 1057559 w 1701372"/>
              <a:gd name="connsiteY51" fmla="*/ 1306285 h 1390261"/>
              <a:gd name="connsiteX52" fmla="*/ 992245 w 1701372"/>
              <a:gd name="connsiteY52" fmla="*/ 1278294 h 1390261"/>
              <a:gd name="connsiteX53" fmla="*/ 945592 w 1701372"/>
              <a:gd name="connsiteY53" fmla="*/ 1268963 h 1390261"/>
              <a:gd name="connsiteX54" fmla="*/ 889608 w 1701372"/>
              <a:gd name="connsiteY54" fmla="*/ 1250302 h 1390261"/>
              <a:gd name="connsiteX55" fmla="*/ 861617 w 1701372"/>
              <a:gd name="connsiteY55" fmla="*/ 1231641 h 1390261"/>
              <a:gd name="connsiteX56" fmla="*/ 833625 w 1701372"/>
              <a:gd name="connsiteY56" fmla="*/ 1222310 h 1390261"/>
              <a:gd name="connsiteX57" fmla="*/ 786972 w 1701372"/>
              <a:gd name="connsiteY57" fmla="*/ 1194318 h 1390261"/>
              <a:gd name="connsiteX58" fmla="*/ 740319 w 1701372"/>
              <a:gd name="connsiteY58" fmla="*/ 1166326 h 1390261"/>
              <a:gd name="connsiteX59" fmla="*/ 693665 w 1701372"/>
              <a:gd name="connsiteY59" fmla="*/ 1129004 h 1390261"/>
              <a:gd name="connsiteX60" fmla="*/ 637682 w 1701372"/>
              <a:gd name="connsiteY60" fmla="*/ 1110343 h 1390261"/>
              <a:gd name="connsiteX61" fmla="*/ 535045 w 1701372"/>
              <a:gd name="connsiteY61" fmla="*/ 1082351 h 1390261"/>
              <a:gd name="connsiteX62" fmla="*/ 497723 w 1701372"/>
              <a:gd name="connsiteY62" fmla="*/ 1073020 h 1390261"/>
              <a:gd name="connsiteX63" fmla="*/ 213142 w 1701372"/>
              <a:gd name="connsiteY63" fmla="*/ 1104607 h 1390261"/>
              <a:gd name="connsiteX64" fmla="*/ 17181 w 1701372"/>
              <a:gd name="connsiteY64" fmla="*/ 1139788 h 1390261"/>
              <a:gd name="connsiteX65" fmla="*/ 7849 w 1701372"/>
              <a:gd name="connsiteY65" fmla="*/ 1061786 h 1390261"/>
              <a:gd name="connsiteX66" fmla="*/ 63839 w 1701372"/>
              <a:gd name="connsiteY66" fmla="*/ 969193 h 1390261"/>
              <a:gd name="connsiteX67" fmla="*/ 180482 w 1701372"/>
              <a:gd name="connsiteY67" fmla="*/ 895738 h 1390261"/>
              <a:gd name="connsiteX68" fmla="*/ 161821 w 1701372"/>
              <a:gd name="connsiteY68" fmla="*/ 802432 h 1390261"/>
              <a:gd name="connsiteX69" fmla="*/ 143159 w 1701372"/>
              <a:gd name="connsiteY69" fmla="*/ 783771 h 1390261"/>
              <a:gd name="connsiteX70" fmla="*/ 124498 w 1701372"/>
              <a:gd name="connsiteY70" fmla="*/ 755779 h 1390261"/>
              <a:gd name="connsiteX71" fmla="*/ 96506 w 1701372"/>
              <a:gd name="connsiteY71" fmla="*/ 746449 h 1390261"/>
              <a:gd name="connsiteX72" fmla="*/ 77845 w 1701372"/>
              <a:gd name="connsiteY72" fmla="*/ 727787 h 1390261"/>
              <a:gd name="connsiteX73" fmla="*/ 68514 w 1701372"/>
              <a:gd name="connsiteY73" fmla="*/ 699796 h 1390261"/>
              <a:gd name="connsiteX74" fmla="*/ 49853 w 1701372"/>
              <a:gd name="connsiteY74" fmla="*/ 671804 h 1390261"/>
              <a:gd name="connsiteX75" fmla="*/ 59184 w 1701372"/>
              <a:gd name="connsiteY75" fmla="*/ 578498 h 1390261"/>
              <a:gd name="connsiteX76" fmla="*/ 77845 w 1701372"/>
              <a:gd name="connsiteY76" fmla="*/ 550506 h 1390261"/>
              <a:gd name="connsiteX77" fmla="*/ 87176 w 1701372"/>
              <a:gd name="connsiteY77" fmla="*/ 522514 h 1390261"/>
              <a:gd name="connsiteX78" fmla="*/ 105837 w 1701372"/>
              <a:gd name="connsiteY78" fmla="*/ 494522 h 1390261"/>
              <a:gd name="connsiteX79" fmla="*/ 124498 w 1701372"/>
              <a:gd name="connsiteY79" fmla="*/ 466530 h 1390261"/>
              <a:gd name="connsiteX0" fmla="*/ 87176 w 1701372"/>
              <a:gd name="connsiteY0" fmla="*/ 513183 h 1390261"/>
              <a:gd name="connsiteX1" fmla="*/ 115168 w 1701372"/>
              <a:gd name="connsiteY1" fmla="*/ 466530 h 1390261"/>
              <a:gd name="connsiteX2" fmla="*/ 124498 w 1701372"/>
              <a:gd name="connsiteY2" fmla="*/ 438538 h 1390261"/>
              <a:gd name="connsiteX3" fmla="*/ 161821 w 1701372"/>
              <a:gd name="connsiteY3" fmla="*/ 391885 h 1390261"/>
              <a:gd name="connsiteX4" fmla="*/ 180482 w 1701372"/>
              <a:gd name="connsiteY4" fmla="*/ 363894 h 1390261"/>
              <a:gd name="connsiteX5" fmla="*/ 208474 w 1701372"/>
              <a:gd name="connsiteY5" fmla="*/ 354563 h 1390261"/>
              <a:gd name="connsiteX6" fmla="*/ 283119 w 1701372"/>
              <a:gd name="connsiteY6" fmla="*/ 299293 h 1390261"/>
              <a:gd name="connsiteX7" fmla="*/ 385754 w 1701372"/>
              <a:gd name="connsiteY7" fmla="*/ 271777 h 1390261"/>
              <a:gd name="connsiteX8" fmla="*/ 437074 w 1701372"/>
              <a:gd name="connsiteY8" fmla="*/ 266993 h 1390261"/>
              <a:gd name="connsiteX9" fmla="*/ 469731 w 1701372"/>
              <a:gd name="connsiteY9" fmla="*/ 270587 h 1390261"/>
              <a:gd name="connsiteX10" fmla="*/ 497723 w 1701372"/>
              <a:gd name="connsiteY10" fmla="*/ 261257 h 1390261"/>
              <a:gd name="connsiteX11" fmla="*/ 516384 w 1701372"/>
              <a:gd name="connsiteY11" fmla="*/ 233265 h 1390261"/>
              <a:gd name="connsiteX12" fmla="*/ 572368 w 1701372"/>
              <a:gd name="connsiteY12" fmla="*/ 195943 h 1390261"/>
              <a:gd name="connsiteX13" fmla="*/ 777641 w 1701372"/>
              <a:gd name="connsiteY13" fmla="*/ 167951 h 1390261"/>
              <a:gd name="connsiteX14" fmla="*/ 842955 w 1701372"/>
              <a:gd name="connsiteY14" fmla="*/ 102636 h 1390261"/>
              <a:gd name="connsiteX15" fmla="*/ 889608 w 1701372"/>
              <a:gd name="connsiteY15" fmla="*/ 65314 h 1390261"/>
              <a:gd name="connsiteX16" fmla="*/ 917600 w 1701372"/>
              <a:gd name="connsiteY16" fmla="*/ 55983 h 1390261"/>
              <a:gd name="connsiteX17" fmla="*/ 992245 w 1701372"/>
              <a:gd name="connsiteY17" fmla="*/ 0 h 1390261"/>
              <a:gd name="connsiteX18" fmla="*/ 1057559 w 1701372"/>
              <a:gd name="connsiteY18" fmla="*/ 18661 h 1390261"/>
              <a:gd name="connsiteX19" fmla="*/ 1104212 w 1701372"/>
              <a:gd name="connsiteY19" fmla="*/ 46653 h 1390261"/>
              <a:gd name="connsiteX20" fmla="*/ 1150865 w 1701372"/>
              <a:gd name="connsiteY20" fmla="*/ 83975 h 1390261"/>
              <a:gd name="connsiteX21" fmla="*/ 1169527 w 1701372"/>
              <a:gd name="connsiteY21" fmla="*/ 102636 h 1390261"/>
              <a:gd name="connsiteX22" fmla="*/ 1206849 w 1701372"/>
              <a:gd name="connsiteY22" fmla="*/ 111967 h 1390261"/>
              <a:gd name="connsiteX23" fmla="*/ 1234841 w 1701372"/>
              <a:gd name="connsiteY23" fmla="*/ 121298 h 1390261"/>
              <a:gd name="connsiteX24" fmla="*/ 1262833 w 1701372"/>
              <a:gd name="connsiteY24" fmla="*/ 139959 h 1390261"/>
              <a:gd name="connsiteX25" fmla="*/ 1323483 w 1701372"/>
              <a:gd name="connsiteY25" fmla="*/ 117703 h 1390261"/>
              <a:gd name="connsiteX26" fmla="*/ 1379468 w 1701372"/>
              <a:gd name="connsiteY26" fmla="*/ 145456 h 1390261"/>
              <a:gd name="connsiteX27" fmla="*/ 1402792 w 1701372"/>
              <a:gd name="connsiteY27" fmla="*/ 205273 h 1390261"/>
              <a:gd name="connsiteX28" fmla="*/ 1421453 w 1701372"/>
              <a:gd name="connsiteY28" fmla="*/ 233265 h 1390261"/>
              <a:gd name="connsiteX29" fmla="*/ 1496098 w 1701372"/>
              <a:gd name="connsiteY29" fmla="*/ 289249 h 1390261"/>
              <a:gd name="connsiteX30" fmla="*/ 1533421 w 1701372"/>
              <a:gd name="connsiteY30" fmla="*/ 345232 h 1390261"/>
              <a:gd name="connsiteX31" fmla="*/ 1561412 w 1701372"/>
              <a:gd name="connsiteY31" fmla="*/ 410547 h 1390261"/>
              <a:gd name="connsiteX32" fmla="*/ 1580074 w 1701372"/>
              <a:gd name="connsiteY32" fmla="*/ 429208 h 1390261"/>
              <a:gd name="connsiteX33" fmla="*/ 1636057 w 1701372"/>
              <a:gd name="connsiteY33" fmla="*/ 447869 h 1390261"/>
              <a:gd name="connsiteX34" fmla="*/ 1664049 w 1701372"/>
              <a:gd name="connsiteY34" fmla="*/ 466530 h 1390261"/>
              <a:gd name="connsiteX35" fmla="*/ 1701372 w 1701372"/>
              <a:gd name="connsiteY35" fmla="*/ 503853 h 1390261"/>
              <a:gd name="connsiteX36" fmla="*/ 1692041 w 1701372"/>
              <a:gd name="connsiteY36" fmla="*/ 653143 h 1390261"/>
              <a:gd name="connsiteX37" fmla="*/ 1682710 w 1701372"/>
              <a:gd name="connsiteY37" fmla="*/ 681134 h 1390261"/>
              <a:gd name="connsiteX38" fmla="*/ 1673380 w 1701372"/>
              <a:gd name="connsiteY38" fmla="*/ 718457 h 1390261"/>
              <a:gd name="connsiteX39" fmla="*/ 1654719 w 1701372"/>
              <a:gd name="connsiteY39" fmla="*/ 886408 h 1390261"/>
              <a:gd name="connsiteX40" fmla="*/ 1645388 w 1701372"/>
              <a:gd name="connsiteY40" fmla="*/ 1129004 h 1390261"/>
              <a:gd name="connsiteX41" fmla="*/ 1636057 w 1701372"/>
              <a:gd name="connsiteY41" fmla="*/ 1156996 h 1390261"/>
              <a:gd name="connsiteX42" fmla="*/ 1598735 w 1701372"/>
              <a:gd name="connsiteY42" fmla="*/ 1203649 h 1390261"/>
              <a:gd name="connsiteX43" fmla="*/ 1561412 w 1701372"/>
              <a:gd name="connsiteY43" fmla="*/ 1259632 h 1390261"/>
              <a:gd name="connsiteX44" fmla="*/ 1496098 w 1701372"/>
              <a:gd name="connsiteY44" fmla="*/ 1334277 h 1390261"/>
              <a:gd name="connsiteX45" fmla="*/ 1468106 w 1701372"/>
              <a:gd name="connsiteY45" fmla="*/ 1362269 h 1390261"/>
              <a:gd name="connsiteX46" fmla="*/ 1440114 w 1701372"/>
              <a:gd name="connsiteY46" fmla="*/ 1371600 h 1390261"/>
              <a:gd name="connsiteX47" fmla="*/ 1402792 w 1701372"/>
              <a:gd name="connsiteY47" fmla="*/ 1390261 h 1390261"/>
              <a:gd name="connsiteX48" fmla="*/ 1225510 w 1701372"/>
              <a:gd name="connsiteY48" fmla="*/ 1380930 h 1390261"/>
              <a:gd name="connsiteX49" fmla="*/ 1141535 w 1701372"/>
              <a:gd name="connsiteY49" fmla="*/ 1352938 h 1390261"/>
              <a:gd name="connsiteX50" fmla="*/ 1113543 w 1701372"/>
              <a:gd name="connsiteY50" fmla="*/ 1343608 h 1390261"/>
              <a:gd name="connsiteX51" fmla="*/ 1057559 w 1701372"/>
              <a:gd name="connsiteY51" fmla="*/ 1306285 h 1390261"/>
              <a:gd name="connsiteX52" fmla="*/ 992245 w 1701372"/>
              <a:gd name="connsiteY52" fmla="*/ 1278294 h 1390261"/>
              <a:gd name="connsiteX53" fmla="*/ 945592 w 1701372"/>
              <a:gd name="connsiteY53" fmla="*/ 1268963 h 1390261"/>
              <a:gd name="connsiteX54" fmla="*/ 889608 w 1701372"/>
              <a:gd name="connsiteY54" fmla="*/ 1250302 h 1390261"/>
              <a:gd name="connsiteX55" fmla="*/ 861617 w 1701372"/>
              <a:gd name="connsiteY55" fmla="*/ 1231641 h 1390261"/>
              <a:gd name="connsiteX56" fmla="*/ 833625 w 1701372"/>
              <a:gd name="connsiteY56" fmla="*/ 1222310 h 1390261"/>
              <a:gd name="connsiteX57" fmla="*/ 786972 w 1701372"/>
              <a:gd name="connsiteY57" fmla="*/ 1194318 h 1390261"/>
              <a:gd name="connsiteX58" fmla="*/ 740319 w 1701372"/>
              <a:gd name="connsiteY58" fmla="*/ 1166326 h 1390261"/>
              <a:gd name="connsiteX59" fmla="*/ 693665 w 1701372"/>
              <a:gd name="connsiteY59" fmla="*/ 1129004 h 1390261"/>
              <a:gd name="connsiteX60" fmla="*/ 637682 w 1701372"/>
              <a:gd name="connsiteY60" fmla="*/ 1110343 h 1390261"/>
              <a:gd name="connsiteX61" fmla="*/ 535045 w 1701372"/>
              <a:gd name="connsiteY61" fmla="*/ 1082351 h 1390261"/>
              <a:gd name="connsiteX62" fmla="*/ 497723 w 1701372"/>
              <a:gd name="connsiteY62" fmla="*/ 1073020 h 1390261"/>
              <a:gd name="connsiteX63" fmla="*/ 213142 w 1701372"/>
              <a:gd name="connsiteY63" fmla="*/ 1104607 h 1390261"/>
              <a:gd name="connsiteX64" fmla="*/ 17181 w 1701372"/>
              <a:gd name="connsiteY64" fmla="*/ 1139788 h 1390261"/>
              <a:gd name="connsiteX65" fmla="*/ 7849 w 1701372"/>
              <a:gd name="connsiteY65" fmla="*/ 1061786 h 1390261"/>
              <a:gd name="connsiteX66" fmla="*/ 63839 w 1701372"/>
              <a:gd name="connsiteY66" fmla="*/ 969193 h 1390261"/>
              <a:gd name="connsiteX67" fmla="*/ 180482 w 1701372"/>
              <a:gd name="connsiteY67" fmla="*/ 895738 h 1390261"/>
              <a:gd name="connsiteX68" fmla="*/ 161821 w 1701372"/>
              <a:gd name="connsiteY68" fmla="*/ 802432 h 1390261"/>
              <a:gd name="connsiteX69" fmla="*/ 143159 w 1701372"/>
              <a:gd name="connsiteY69" fmla="*/ 783771 h 1390261"/>
              <a:gd name="connsiteX70" fmla="*/ 124498 w 1701372"/>
              <a:gd name="connsiteY70" fmla="*/ 755779 h 1390261"/>
              <a:gd name="connsiteX71" fmla="*/ 96506 w 1701372"/>
              <a:gd name="connsiteY71" fmla="*/ 746449 h 1390261"/>
              <a:gd name="connsiteX72" fmla="*/ 77845 w 1701372"/>
              <a:gd name="connsiteY72" fmla="*/ 727787 h 1390261"/>
              <a:gd name="connsiteX73" fmla="*/ 68514 w 1701372"/>
              <a:gd name="connsiteY73" fmla="*/ 699796 h 1390261"/>
              <a:gd name="connsiteX74" fmla="*/ 49853 w 1701372"/>
              <a:gd name="connsiteY74" fmla="*/ 671804 h 1390261"/>
              <a:gd name="connsiteX75" fmla="*/ 59184 w 1701372"/>
              <a:gd name="connsiteY75" fmla="*/ 578498 h 1390261"/>
              <a:gd name="connsiteX76" fmla="*/ 77845 w 1701372"/>
              <a:gd name="connsiteY76" fmla="*/ 550506 h 1390261"/>
              <a:gd name="connsiteX77" fmla="*/ 87176 w 1701372"/>
              <a:gd name="connsiteY77" fmla="*/ 522514 h 1390261"/>
              <a:gd name="connsiteX78" fmla="*/ 105837 w 1701372"/>
              <a:gd name="connsiteY78" fmla="*/ 494522 h 1390261"/>
              <a:gd name="connsiteX79" fmla="*/ 124498 w 1701372"/>
              <a:gd name="connsiteY79" fmla="*/ 466530 h 1390261"/>
              <a:gd name="connsiteX0" fmla="*/ 87176 w 1701372"/>
              <a:gd name="connsiteY0" fmla="*/ 513183 h 1390261"/>
              <a:gd name="connsiteX1" fmla="*/ 115168 w 1701372"/>
              <a:gd name="connsiteY1" fmla="*/ 466530 h 1390261"/>
              <a:gd name="connsiteX2" fmla="*/ 124498 w 1701372"/>
              <a:gd name="connsiteY2" fmla="*/ 438538 h 1390261"/>
              <a:gd name="connsiteX3" fmla="*/ 161821 w 1701372"/>
              <a:gd name="connsiteY3" fmla="*/ 391885 h 1390261"/>
              <a:gd name="connsiteX4" fmla="*/ 180482 w 1701372"/>
              <a:gd name="connsiteY4" fmla="*/ 363894 h 1390261"/>
              <a:gd name="connsiteX5" fmla="*/ 208474 w 1701372"/>
              <a:gd name="connsiteY5" fmla="*/ 354563 h 1390261"/>
              <a:gd name="connsiteX6" fmla="*/ 283119 w 1701372"/>
              <a:gd name="connsiteY6" fmla="*/ 299293 h 1390261"/>
              <a:gd name="connsiteX7" fmla="*/ 385754 w 1701372"/>
              <a:gd name="connsiteY7" fmla="*/ 271777 h 1390261"/>
              <a:gd name="connsiteX8" fmla="*/ 437074 w 1701372"/>
              <a:gd name="connsiteY8" fmla="*/ 266993 h 1390261"/>
              <a:gd name="connsiteX9" fmla="*/ 469731 w 1701372"/>
              <a:gd name="connsiteY9" fmla="*/ 270587 h 1390261"/>
              <a:gd name="connsiteX10" fmla="*/ 497723 w 1701372"/>
              <a:gd name="connsiteY10" fmla="*/ 261257 h 1390261"/>
              <a:gd name="connsiteX11" fmla="*/ 516384 w 1701372"/>
              <a:gd name="connsiteY11" fmla="*/ 233265 h 1390261"/>
              <a:gd name="connsiteX12" fmla="*/ 572368 w 1701372"/>
              <a:gd name="connsiteY12" fmla="*/ 195943 h 1390261"/>
              <a:gd name="connsiteX13" fmla="*/ 777641 w 1701372"/>
              <a:gd name="connsiteY13" fmla="*/ 167951 h 1390261"/>
              <a:gd name="connsiteX14" fmla="*/ 842955 w 1701372"/>
              <a:gd name="connsiteY14" fmla="*/ 102636 h 1390261"/>
              <a:gd name="connsiteX15" fmla="*/ 889608 w 1701372"/>
              <a:gd name="connsiteY15" fmla="*/ 65314 h 1390261"/>
              <a:gd name="connsiteX16" fmla="*/ 917600 w 1701372"/>
              <a:gd name="connsiteY16" fmla="*/ 55983 h 1390261"/>
              <a:gd name="connsiteX17" fmla="*/ 992245 w 1701372"/>
              <a:gd name="connsiteY17" fmla="*/ 0 h 1390261"/>
              <a:gd name="connsiteX18" fmla="*/ 1057559 w 1701372"/>
              <a:gd name="connsiteY18" fmla="*/ 18661 h 1390261"/>
              <a:gd name="connsiteX19" fmla="*/ 1104212 w 1701372"/>
              <a:gd name="connsiteY19" fmla="*/ 46653 h 1390261"/>
              <a:gd name="connsiteX20" fmla="*/ 1150865 w 1701372"/>
              <a:gd name="connsiteY20" fmla="*/ 83975 h 1390261"/>
              <a:gd name="connsiteX21" fmla="*/ 1169527 w 1701372"/>
              <a:gd name="connsiteY21" fmla="*/ 102636 h 1390261"/>
              <a:gd name="connsiteX22" fmla="*/ 1206849 w 1701372"/>
              <a:gd name="connsiteY22" fmla="*/ 111967 h 1390261"/>
              <a:gd name="connsiteX23" fmla="*/ 1234841 w 1701372"/>
              <a:gd name="connsiteY23" fmla="*/ 121298 h 1390261"/>
              <a:gd name="connsiteX24" fmla="*/ 1262833 w 1701372"/>
              <a:gd name="connsiteY24" fmla="*/ 139959 h 1390261"/>
              <a:gd name="connsiteX25" fmla="*/ 1323483 w 1701372"/>
              <a:gd name="connsiteY25" fmla="*/ 117703 h 1390261"/>
              <a:gd name="connsiteX26" fmla="*/ 1379468 w 1701372"/>
              <a:gd name="connsiteY26" fmla="*/ 145456 h 1390261"/>
              <a:gd name="connsiteX27" fmla="*/ 1435454 w 1701372"/>
              <a:gd name="connsiteY27" fmla="*/ 196181 h 1390261"/>
              <a:gd name="connsiteX28" fmla="*/ 1421453 w 1701372"/>
              <a:gd name="connsiteY28" fmla="*/ 233265 h 1390261"/>
              <a:gd name="connsiteX29" fmla="*/ 1496098 w 1701372"/>
              <a:gd name="connsiteY29" fmla="*/ 289249 h 1390261"/>
              <a:gd name="connsiteX30" fmla="*/ 1533421 w 1701372"/>
              <a:gd name="connsiteY30" fmla="*/ 345232 h 1390261"/>
              <a:gd name="connsiteX31" fmla="*/ 1561412 w 1701372"/>
              <a:gd name="connsiteY31" fmla="*/ 410547 h 1390261"/>
              <a:gd name="connsiteX32" fmla="*/ 1580074 w 1701372"/>
              <a:gd name="connsiteY32" fmla="*/ 429208 h 1390261"/>
              <a:gd name="connsiteX33" fmla="*/ 1636057 w 1701372"/>
              <a:gd name="connsiteY33" fmla="*/ 447869 h 1390261"/>
              <a:gd name="connsiteX34" fmla="*/ 1664049 w 1701372"/>
              <a:gd name="connsiteY34" fmla="*/ 466530 h 1390261"/>
              <a:gd name="connsiteX35" fmla="*/ 1701372 w 1701372"/>
              <a:gd name="connsiteY35" fmla="*/ 503853 h 1390261"/>
              <a:gd name="connsiteX36" fmla="*/ 1692041 w 1701372"/>
              <a:gd name="connsiteY36" fmla="*/ 653143 h 1390261"/>
              <a:gd name="connsiteX37" fmla="*/ 1682710 w 1701372"/>
              <a:gd name="connsiteY37" fmla="*/ 681134 h 1390261"/>
              <a:gd name="connsiteX38" fmla="*/ 1673380 w 1701372"/>
              <a:gd name="connsiteY38" fmla="*/ 718457 h 1390261"/>
              <a:gd name="connsiteX39" fmla="*/ 1654719 w 1701372"/>
              <a:gd name="connsiteY39" fmla="*/ 886408 h 1390261"/>
              <a:gd name="connsiteX40" fmla="*/ 1645388 w 1701372"/>
              <a:gd name="connsiteY40" fmla="*/ 1129004 h 1390261"/>
              <a:gd name="connsiteX41" fmla="*/ 1636057 w 1701372"/>
              <a:gd name="connsiteY41" fmla="*/ 1156996 h 1390261"/>
              <a:gd name="connsiteX42" fmla="*/ 1598735 w 1701372"/>
              <a:gd name="connsiteY42" fmla="*/ 1203649 h 1390261"/>
              <a:gd name="connsiteX43" fmla="*/ 1561412 w 1701372"/>
              <a:gd name="connsiteY43" fmla="*/ 1259632 h 1390261"/>
              <a:gd name="connsiteX44" fmla="*/ 1496098 w 1701372"/>
              <a:gd name="connsiteY44" fmla="*/ 1334277 h 1390261"/>
              <a:gd name="connsiteX45" fmla="*/ 1468106 w 1701372"/>
              <a:gd name="connsiteY45" fmla="*/ 1362269 h 1390261"/>
              <a:gd name="connsiteX46" fmla="*/ 1440114 w 1701372"/>
              <a:gd name="connsiteY46" fmla="*/ 1371600 h 1390261"/>
              <a:gd name="connsiteX47" fmla="*/ 1402792 w 1701372"/>
              <a:gd name="connsiteY47" fmla="*/ 1390261 h 1390261"/>
              <a:gd name="connsiteX48" fmla="*/ 1225510 w 1701372"/>
              <a:gd name="connsiteY48" fmla="*/ 1380930 h 1390261"/>
              <a:gd name="connsiteX49" fmla="*/ 1141535 w 1701372"/>
              <a:gd name="connsiteY49" fmla="*/ 1352938 h 1390261"/>
              <a:gd name="connsiteX50" fmla="*/ 1113543 w 1701372"/>
              <a:gd name="connsiteY50" fmla="*/ 1343608 h 1390261"/>
              <a:gd name="connsiteX51" fmla="*/ 1057559 w 1701372"/>
              <a:gd name="connsiteY51" fmla="*/ 1306285 h 1390261"/>
              <a:gd name="connsiteX52" fmla="*/ 992245 w 1701372"/>
              <a:gd name="connsiteY52" fmla="*/ 1278294 h 1390261"/>
              <a:gd name="connsiteX53" fmla="*/ 945592 w 1701372"/>
              <a:gd name="connsiteY53" fmla="*/ 1268963 h 1390261"/>
              <a:gd name="connsiteX54" fmla="*/ 889608 w 1701372"/>
              <a:gd name="connsiteY54" fmla="*/ 1250302 h 1390261"/>
              <a:gd name="connsiteX55" fmla="*/ 861617 w 1701372"/>
              <a:gd name="connsiteY55" fmla="*/ 1231641 h 1390261"/>
              <a:gd name="connsiteX56" fmla="*/ 833625 w 1701372"/>
              <a:gd name="connsiteY56" fmla="*/ 1222310 h 1390261"/>
              <a:gd name="connsiteX57" fmla="*/ 786972 w 1701372"/>
              <a:gd name="connsiteY57" fmla="*/ 1194318 h 1390261"/>
              <a:gd name="connsiteX58" fmla="*/ 740319 w 1701372"/>
              <a:gd name="connsiteY58" fmla="*/ 1166326 h 1390261"/>
              <a:gd name="connsiteX59" fmla="*/ 693665 w 1701372"/>
              <a:gd name="connsiteY59" fmla="*/ 1129004 h 1390261"/>
              <a:gd name="connsiteX60" fmla="*/ 637682 w 1701372"/>
              <a:gd name="connsiteY60" fmla="*/ 1110343 h 1390261"/>
              <a:gd name="connsiteX61" fmla="*/ 535045 w 1701372"/>
              <a:gd name="connsiteY61" fmla="*/ 1082351 h 1390261"/>
              <a:gd name="connsiteX62" fmla="*/ 497723 w 1701372"/>
              <a:gd name="connsiteY62" fmla="*/ 1073020 h 1390261"/>
              <a:gd name="connsiteX63" fmla="*/ 213142 w 1701372"/>
              <a:gd name="connsiteY63" fmla="*/ 1104607 h 1390261"/>
              <a:gd name="connsiteX64" fmla="*/ 17181 w 1701372"/>
              <a:gd name="connsiteY64" fmla="*/ 1139788 h 1390261"/>
              <a:gd name="connsiteX65" fmla="*/ 7849 w 1701372"/>
              <a:gd name="connsiteY65" fmla="*/ 1061786 h 1390261"/>
              <a:gd name="connsiteX66" fmla="*/ 63839 w 1701372"/>
              <a:gd name="connsiteY66" fmla="*/ 969193 h 1390261"/>
              <a:gd name="connsiteX67" fmla="*/ 180482 w 1701372"/>
              <a:gd name="connsiteY67" fmla="*/ 895738 h 1390261"/>
              <a:gd name="connsiteX68" fmla="*/ 161821 w 1701372"/>
              <a:gd name="connsiteY68" fmla="*/ 802432 h 1390261"/>
              <a:gd name="connsiteX69" fmla="*/ 143159 w 1701372"/>
              <a:gd name="connsiteY69" fmla="*/ 783771 h 1390261"/>
              <a:gd name="connsiteX70" fmla="*/ 124498 w 1701372"/>
              <a:gd name="connsiteY70" fmla="*/ 755779 h 1390261"/>
              <a:gd name="connsiteX71" fmla="*/ 96506 w 1701372"/>
              <a:gd name="connsiteY71" fmla="*/ 746449 h 1390261"/>
              <a:gd name="connsiteX72" fmla="*/ 77845 w 1701372"/>
              <a:gd name="connsiteY72" fmla="*/ 727787 h 1390261"/>
              <a:gd name="connsiteX73" fmla="*/ 68514 w 1701372"/>
              <a:gd name="connsiteY73" fmla="*/ 699796 h 1390261"/>
              <a:gd name="connsiteX74" fmla="*/ 49853 w 1701372"/>
              <a:gd name="connsiteY74" fmla="*/ 671804 h 1390261"/>
              <a:gd name="connsiteX75" fmla="*/ 59184 w 1701372"/>
              <a:gd name="connsiteY75" fmla="*/ 578498 h 1390261"/>
              <a:gd name="connsiteX76" fmla="*/ 77845 w 1701372"/>
              <a:gd name="connsiteY76" fmla="*/ 550506 h 1390261"/>
              <a:gd name="connsiteX77" fmla="*/ 87176 w 1701372"/>
              <a:gd name="connsiteY77" fmla="*/ 522514 h 1390261"/>
              <a:gd name="connsiteX78" fmla="*/ 105837 w 1701372"/>
              <a:gd name="connsiteY78" fmla="*/ 494522 h 1390261"/>
              <a:gd name="connsiteX79" fmla="*/ 124498 w 1701372"/>
              <a:gd name="connsiteY79" fmla="*/ 466530 h 1390261"/>
              <a:gd name="connsiteX0" fmla="*/ 87176 w 1701372"/>
              <a:gd name="connsiteY0" fmla="*/ 513183 h 1390261"/>
              <a:gd name="connsiteX1" fmla="*/ 115168 w 1701372"/>
              <a:gd name="connsiteY1" fmla="*/ 466530 h 1390261"/>
              <a:gd name="connsiteX2" fmla="*/ 124498 w 1701372"/>
              <a:gd name="connsiteY2" fmla="*/ 438538 h 1390261"/>
              <a:gd name="connsiteX3" fmla="*/ 161821 w 1701372"/>
              <a:gd name="connsiteY3" fmla="*/ 391885 h 1390261"/>
              <a:gd name="connsiteX4" fmla="*/ 180482 w 1701372"/>
              <a:gd name="connsiteY4" fmla="*/ 363894 h 1390261"/>
              <a:gd name="connsiteX5" fmla="*/ 208474 w 1701372"/>
              <a:gd name="connsiteY5" fmla="*/ 354563 h 1390261"/>
              <a:gd name="connsiteX6" fmla="*/ 283119 w 1701372"/>
              <a:gd name="connsiteY6" fmla="*/ 299293 h 1390261"/>
              <a:gd name="connsiteX7" fmla="*/ 385754 w 1701372"/>
              <a:gd name="connsiteY7" fmla="*/ 271777 h 1390261"/>
              <a:gd name="connsiteX8" fmla="*/ 437074 w 1701372"/>
              <a:gd name="connsiteY8" fmla="*/ 266993 h 1390261"/>
              <a:gd name="connsiteX9" fmla="*/ 469731 w 1701372"/>
              <a:gd name="connsiteY9" fmla="*/ 270587 h 1390261"/>
              <a:gd name="connsiteX10" fmla="*/ 497723 w 1701372"/>
              <a:gd name="connsiteY10" fmla="*/ 261257 h 1390261"/>
              <a:gd name="connsiteX11" fmla="*/ 516384 w 1701372"/>
              <a:gd name="connsiteY11" fmla="*/ 233265 h 1390261"/>
              <a:gd name="connsiteX12" fmla="*/ 572368 w 1701372"/>
              <a:gd name="connsiteY12" fmla="*/ 195943 h 1390261"/>
              <a:gd name="connsiteX13" fmla="*/ 777641 w 1701372"/>
              <a:gd name="connsiteY13" fmla="*/ 167951 h 1390261"/>
              <a:gd name="connsiteX14" fmla="*/ 842955 w 1701372"/>
              <a:gd name="connsiteY14" fmla="*/ 102636 h 1390261"/>
              <a:gd name="connsiteX15" fmla="*/ 889608 w 1701372"/>
              <a:gd name="connsiteY15" fmla="*/ 65314 h 1390261"/>
              <a:gd name="connsiteX16" fmla="*/ 917600 w 1701372"/>
              <a:gd name="connsiteY16" fmla="*/ 55983 h 1390261"/>
              <a:gd name="connsiteX17" fmla="*/ 992245 w 1701372"/>
              <a:gd name="connsiteY17" fmla="*/ 0 h 1390261"/>
              <a:gd name="connsiteX18" fmla="*/ 1057559 w 1701372"/>
              <a:gd name="connsiteY18" fmla="*/ 18661 h 1390261"/>
              <a:gd name="connsiteX19" fmla="*/ 1104212 w 1701372"/>
              <a:gd name="connsiteY19" fmla="*/ 46653 h 1390261"/>
              <a:gd name="connsiteX20" fmla="*/ 1150865 w 1701372"/>
              <a:gd name="connsiteY20" fmla="*/ 83975 h 1390261"/>
              <a:gd name="connsiteX21" fmla="*/ 1169527 w 1701372"/>
              <a:gd name="connsiteY21" fmla="*/ 102636 h 1390261"/>
              <a:gd name="connsiteX22" fmla="*/ 1206849 w 1701372"/>
              <a:gd name="connsiteY22" fmla="*/ 111967 h 1390261"/>
              <a:gd name="connsiteX23" fmla="*/ 1234841 w 1701372"/>
              <a:gd name="connsiteY23" fmla="*/ 121298 h 1390261"/>
              <a:gd name="connsiteX24" fmla="*/ 1262833 w 1701372"/>
              <a:gd name="connsiteY24" fmla="*/ 139959 h 1390261"/>
              <a:gd name="connsiteX25" fmla="*/ 1323483 w 1701372"/>
              <a:gd name="connsiteY25" fmla="*/ 117703 h 1390261"/>
              <a:gd name="connsiteX26" fmla="*/ 1379468 w 1701372"/>
              <a:gd name="connsiteY26" fmla="*/ 145456 h 1390261"/>
              <a:gd name="connsiteX27" fmla="*/ 1435454 w 1701372"/>
              <a:gd name="connsiteY27" fmla="*/ 196181 h 1390261"/>
              <a:gd name="connsiteX28" fmla="*/ 1458779 w 1701372"/>
              <a:gd name="connsiteY28" fmla="*/ 228719 h 1390261"/>
              <a:gd name="connsiteX29" fmla="*/ 1496098 w 1701372"/>
              <a:gd name="connsiteY29" fmla="*/ 289249 h 1390261"/>
              <a:gd name="connsiteX30" fmla="*/ 1533421 w 1701372"/>
              <a:gd name="connsiteY30" fmla="*/ 345232 h 1390261"/>
              <a:gd name="connsiteX31" fmla="*/ 1561412 w 1701372"/>
              <a:gd name="connsiteY31" fmla="*/ 410547 h 1390261"/>
              <a:gd name="connsiteX32" fmla="*/ 1580074 w 1701372"/>
              <a:gd name="connsiteY32" fmla="*/ 429208 h 1390261"/>
              <a:gd name="connsiteX33" fmla="*/ 1636057 w 1701372"/>
              <a:gd name="connsiteY33" fmla="*/ 447869 h 1390261"/>
              <a:gd name="connsiteX34" fmla="*/ 1664049 w 1701372"/>
              <a:gd name="connsiteY34" fmla="*/ 466530 h 1390261"/>
              <a:gd name="connsiteX35" fmla="*/ 1701372 w 1701372"/>
              <a:gd name="connsiteY35" fmla="*/ 503853 h 1390261"/>
              <a:gd name="connsiteX36" fmla="*/ 1692041 w 1701372"/>
              <a:gd name="connsiteY36" fmla="*/ 653143 h 1390261"/>
              <a:gd name="connsiteX37" fmla="*/ 1682710 w 1701372"/>
              <a:gd name="connsiteY37" fmla="*/ 681134 h 1390261"/>
              <a:gd name="connsiteX38" fmla="*/ 1673380 w 1701372"/>
              <a:gd name="connsiteY38" fmla="*/ 718457 h 1390261"/>
              <a:gd name="connsiteX39" fmla="*/ 1654719 w 1701372"/>
              <a:gd name="connsiteY39" fmla="*/ 886408 h 1390261"/>
              <a:gd name="connsiteX40" fmla="*/ 1645388 w 1701372"/>
              <a:gd name="connsiteY40" fmla="*/ 1129004 h 1390261"/>
              <a:gd name="connsiteX41" fmla="*/ 1636057 w 1701372"/>
              <a:gd name="connsiteY41" fmla="*/ 1156996 h 1390261"/>
              <a:gd name="connsiteX42" fmla="*/ 1598735 w 1701372"/>
              <a:gd name="connsiteY42" fmla="*/ 1203649 h 1390261"/>
              <a:gd name="connsiteX43" fmla="*/ 1561412 w 1701372"/>
              <a:gd name="connsiteY43" fmla="*/ 1259632 h 1390261"/>
              <a:gd name="connsiteX44" fmla="*/ 1496098 w 1701372"/>
              <a:gd name="connsiteY44" fmla="*/ 1334277 h 1390261"/>
              <a:gd name="connsiteX45" fmla="*/ 1468106 w 1701372"/>
              <a:gd name="connsiteY45" fmla="*/ 1362269 h 1390261"/>
              <a:gd name="connsiteX46" fmla="*/ 1440114 w 1701372"/>
              <a:gd name="connsiteY46" fmla="*/ 1371600 h 1390261"/>
              <a:gd name="connsiteX47" fmla="*/ 1402792 w 1701372"/>
              <a:gd name="connsiteY47" fmla="*/ 1390261 h 1390261"/>
              <a:gd name="connsiteX48" fmla="*/ 1225510 w 1701372"/>
              <a:gd name="connsiteY48" fmla="*/ 1380930 h 1390261"/>
              <a:gd name="connsiteX49" fmla="*/ 1141535 w 1701372"/>
              <a:gd name="connsiteY49" fmla="*/ 1352938 h 1390261"/>
              <a:gd name="connsiteX50" fmla="*/ 1113543 w 1701372"/>
              <a:gd name="connsiteY50" fmla="*/ 1343608 h 1390261"/>
              <a:gd name="connsiteX51" fmla="*/ 1057559 w 1701372"/>
              <a:gd name="connsiteY51" fmla="*/ 1306285 h 1390261"/>
              <a:gd name="connsiteX52" fmla="*/ 992245 w 1701372"/>
              <a:gd name="connsiteY52" fmla="*/ 1278294 h 1390261"/>
              <a:gd name="connsiteX53" fmla="*/ 945592 w 1701372"/>
              <a:gd name="connsiteY53" fmla="*/ 1268963 h 1390261"/>
              <a:gd name="connsiteX54" fmla="*/ 889608 w 1701372"/>
              <a:gd name="connsiteY54" fmla="*/ 1250302 h 1390261"/>
              <a:gd name="connsiteX55" fmla="*/ 861617 w 1701372"/>
              <a:gd name="connsiteY55" fmla="*/ 1231641 h 1390261"/>
              <a:gd name="connsiteX56" fmla="*/ 833625 w 1701372"/>
              <a:gd name="connsiteY56" fmla="*/ 1222310 h 1390261"/>
              <a:gd name="connsiteX57" fmla="*/ 786972 w 1701372"/>
              <a:gd name="connsiteY57" fmla="*/ 1194318 h 1390261"/>
              <a:gd name="connsiteX58" fmla="*/ 740319 w 1701372"/>
              <a:gd name="connsiteY58" fmla="*/ 1166326 h 1390261"/>
              <a:gd name="connsiteX59" fmla="*/ 693665 w 1701372"/>
              <a:gd name="connsiteY59" fmla="*/ 1129004 h 1390261"/>
              <a:gd name="connsiteX60" fmla="*/ 637682 w 1701372"/>
              <a:gd name="connsiteY60" fmla="*/ 1110343 h 1390261"/>
              <a:gd name="connsiteX61" fmla="*/ 535045 w 1701372"/>
              <a:gd name="connsiteY61" fmla="*/ 1082351 h 1390261"/>
              <a:gd name="connsiteX62" fmla="*/ 497723 w 1701372"/>
              <a:gd name="connsiteY62" fmla="*/ 1073020 h 1390261"/>
              <a:gd name="connsiteX63" fmla="*/ 213142 w 1701372"/>
              <a:gd name="connsiteY63" fmla="*/ 1104607 h 1390261"/>
              <a:gd name="connsiteX64" fmla="*/ 17181 w 1701372"/>
              <a:gd name="connsiteY64" fmla="*/ 1139788 h 1390261"/>
              <a:gd name="connsiteX65" fmla="*/ 7849 w 1701372"/>
              <a:gd name="connsiteY65" fmla="*/ 1061786 h 1390261"/>
              <a:gd name="connsiteX66" fmla="*/ 63839 w 1701372"/>
              <a:gd name="connsiteY66" fmla="*/ 969193 h 1390261"/>
              <a:gd name="connsiteX67" fmla="*/ 180482 w 1701372"/>
              <a:gd name="connsiteY67" fmla="*/ 895738 h 1390261"/>
              <a:gd name="connsiteX68" fmla="*/ 161821 w 1701372"/>
              <a:gd name="connsiteY68" fmla="*/ 802432 h 1390261"/>
              <a:gd name="connsiteX69" fmla="*/ 143159 w 1701372"/>
              <a:gd name="connsiteY69" fmla="*/ 783771 h 1390261"/>
              <a:gd name="connsiteX70" fmla="*/ 124498 w 1701372"/>
              <a:gd name="connsiteY70" fmla="*/ 755779 h 1390261"/>
              <a:gd name="connsiteX71" fmla="*/ 96506 w 1701372"/>
              <a:gd name="connsiteY71" fmla="*/ 746449 h 1390261"/>
              <a:gd name="connsiteX72" fmla="*/ 77845 w 1701372"/>
              <a:gd name="connsiteY72" fmla="*/ 727787 h 1390261"/>
              <a:gd name="connsiteX73" fmla="*/ 68514 w 1701372"/>
              <a:gd name="connsiteY73" fmla="*/ 699796 h 1390261"/>
              <a:gd name="connsiteX74" fmla="*/ 49853 w 1701372"/>
              <a:gd name="connsiteY74" fmla="*/ 671804 h 1390261"/>
              <a:gd name="connsiteX75" fmla="*/ 59184 w 1701372"/>
              <a:gd name="connsiteY75" fmla="*/ 578498 h 1390261"/>
              <a:gd name="connsiteX76" fmla="*/ 77845 w 1701372"/>
              <a:gd name="connsiteY76" fmla="*/ 550506 h 1390261"/>
              <a:gd name="connsiteX77" fmla="*/ 87176 w 1701372"/>
              <a:gd name="connsiteY77" fmla="*/ 522514 h 1390261"/>
              <a:gd name="connsiteX78" fmla="*/ 105837 w 1701372"/>
              <a:gd name="connsiteY78" fmla="*/ 494522 h 1390261"/>
              <a:gd name="connsiteX79" fmla="*/ 124498 w 1701372"/>
              <a:gd name="connsiteY79" fmla="*/ 466530 h 1390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701372" h="1390261">
                <a:moveTo>
                  <a:pt x="87176" y="513183"/>
                </a:moveTo>
                <a:cubicBezTo>
                  <a:pt x="96507" y="497632"/>
                  <a:pt x="107058" y="482751"/>
                  <a:pt x="115168" y="466530"/>
                </a:cubicBezTo>
                <a:cubicBezTo>
                  <a:pt x="119566" y="457733"/>
                  <a:pt x="120100" y="447335"/>
                  <a:pt x="124498" y="438538"/>
                </a:cubicBezTo>
                <a:cubicBezTo>
                  <a:pt x="143641" y="400252"/>
                  <a:pt x="138680" y="420811"/>
                  <a:pt x="161821" y="391885"/>
                </a:cubicBezTo>
                <a:cubicBezTo>
                  <a:pt x="168826" y="383129"/>
                  <a:pt x="171726" y="370899"/>
                  <a:pt x="180482" y="363894"/>
                </a:cubicBezTo>
                <a:cubicBezTo>
                  <a:pt x="188162" y="357750"/>
                  <a:pt x="191368" y="365330"/>
                  <a:pt x="208474" y="354563"/>
                </a:cubicBezTo>
                <a:cubicBezTo>
                  <a:pt x="225580" y="343796"/>
                  <a:pt x="253572" y="313091"/>
                  <a:pt x="283119" y="299293"/>
                </a:cubicBezTo>
                <a:cubicBezTo>
                  <a:pt x="312666" y="285495"/>
                  <a:pt x="345321" y="274887"/>
                  <a:pt x="385754" y="271777"/>
                </a:cubicBezTo>
                <a:cubicBezTo>
                  <a:pt x="395084" y="268667"/>
                  <a:pt x="423078" y="267191"/>
                  <a:pt x="437074" y="266993"/>
                </a:cubicBezTo>
                <a:cubicBezTo>
                  <a:pt x="451070" y="266795"/>
                  <a:pt x="459623" y="271543"/>
                  <a:pt x="469731" y="270587"/>
                </a:cubicBezTo>
                <a:cubicBezTo>
                  <a:pt x="479839" y="269631"/>
                  <a:pt x="488392" y="264367"/>
                  <a:pt x="497723" y="261257"/>
                </a:cubicBezTo>
                <a:cubicBezTo>
                  <a:pt x="503943" y="251926"/>
                  <a:pt x="507945" y="240649"/>
                  <a:pt x="516384" y="233265"/>
                </a:cubicBezTo>
                <a:cubicBezTo>
                  <a:pt x="533263" y="218496"/>
                  <a:pt x="550610" y="201383"/>
                  <a:pt x="572368" y="195943"/>
                </a:cubicBezTo>
                <a:cubicBezTo>
                  <a:pt x="689362" y="166693"/>
                  <a:pt x="621430" y="179108"/>
                  <a:pt x="777641" y="167951"/>
                </a:cubicBezTo>
                <a:cubicBezTo>
                  <a:pt x="820419" y="103783"/>
                  <a:pt x="793686" y="119060"/>
                  <a:pt x="842955" y="102636"/>
                </a:cubicBezTo>
                <a:cubicBezTo>
                  <a:pt x="860312" y="85280"/>
                  <a:pt x="866069" y="77084"/>
                  <a:pt x="889608" y="65314"/>
                </a:cubicBezTo>
                <a:cubicBezTo>
                  <a:pt x="898405" y="60915"/>
                  <a:pt x="908269" y="59093"/>
                  <a:pt x="917600" y="55983"/>
                </a:cubicBezTo>
                <a:cubicBezTo>
                  <a:pt x="971208" y="2375"/>
                  <a:pt x="943389" y="16284"/>
                  <a:pt x="992245" y="0"/>
                </a:cubicBezTo>
                <a:cubicBezTo>
                  <a:pt x="999222" y="1744"/>
                  <a:pt x="1047994" y="12922"/>
                  <a:pt x="1057559" y="18661"/>
                </a:cubicBezTo>
                <a:cubicBezTo>
                  <a:pt x="1121598" y="57085"/>
                  <a:pt x="1024920" y="20220"/>
                  <a:pt x="1104212" y="46653"/>
                </a:cubicBezTo>
                <a:cubicBezTo>
                  <a:pt x="1149272" y="91711"/>
                  <a:pt x="1092012" y="36893"/>
                  <a:pt x="1150865" y="83975"/>
                </a:cubicBezTo>
                <a:cubicBezTo>
                  <a:pt x="1157734" y="89470"/>
                  <a:pt x="1161659" y="98702"/>
                  <a:pt x="1169527" y="102636"/>
                </a:cubicBezTo>
                <a:cubicBezTo>
                  <a:pt x="1180997" y="108371"/>
                  <a:pt x="1194519" y="108444"/>
                  <a:pt x="1206849" y="111967"/>
                </a:cubicBezTo>
                <a:cubicBezTo>
                  <a:pt x="1216306" y="114669"/>
                  <a:pt x="1226044" y="116899"/>
                  <a:pt x="1234841" y="121298"/>
                </a:cubicBezTo>
                <a:cubicBezTo>
                  <a:pt x="1244871" y="126313"/>
                  <a:pt x="1248059" y="140558"/>
                  <a:pt x="1262833" y="139959"/>
                </a:cubicBezTo>
                <a:cubicBezTo>
                  <a:pt x="1277607" y="139360"/>
                  <a:pt x="1304044" y="116787"/>
                  <a:pt x="1323483" y="117703"/>
                </a:cubicBezTo>
                <a:cubicBezTo>
                  <a:pt x="1342922" y="118619"/>
                  <a:pt x="1360806" y="132376"/>
                  <a:pt x="1379468" y="145456"/>
                </a:cubicBezTo>
                <a:cubicBezTo>
                  <a:pt x="1398130" y="158536"/>
                  <a:pt x="1355229" y="142698"/>
                  <a:pt x="1435454" y="196181"/>
                </a:cubicBezTo>
                <a:cubicBezTo>
                  <a:pt x="1441674" y="205512"/>
                  <a:pt x="1448672" y="213208"/>
                  <a:pt x="1458779" y="228719"/>
                </a:cubicBezTo>
                <a:cubicBezTo>
                  <a:pt x="1468886" y="244230"/>
                  <a:pt x="1483658" y="269830"/>
                  <a:pt x="1496098" y="289249"/>
                </a:cubicBezTo>
                <a:cubicBezTo>
                  <a:pt x="1508538" y="308668"/>
                  <a:pt x="1533421" y="345232"/>
                  <a:pt x="1533421" y="345232"/>
                </a:cubicBezTo>
                <a:cubicBezTo>
                  <a:pt x="1542791" y="382715"/>
                  <a:pt x="1537981" y="381259"/>
                  <a:pt x="1561412" y="410547"/>
                </a:cubicBezTo>
                <a:cubicBezTo>
                  <a:pt x="1566908" y="417416"/>
                  <a:pt x="1572206" y="425274"/>
                  <a:pt x="1580074" y="429208"/>
                </a:cubicBezTo>
                <a:cubicBezTo>
                  <a:pt x="1597668" y="438005"/>
                  <a:pt x="1619690" y="436958"/>
                  <a:pt x="1636057" y="447869"/>
                </a:cubicBezTo>
                <a:cubicBezTo>
                  <a:pt x="1645388" y="454089"/>
                  <a:pt x="1655535" y="459232"/>
                  <a:pt x="1664049" y="466530"/>
                </a:cubicBezTo>
                <a:cubicBezTo>
                  <a:pt x="1677408" y="477980"/>
                  <a:pt x="1701372" y="503853"/>
                  <a:pt x="1701372" y="503853"/>
                </a:cubicBezTo>
                <a:cubicBezTo>
                  <a:pt x="1698262" y="553616"/>
                  <a:pt x="1697261" y="603557"/>
                  <a:pt x="1692041" y="653143"/>
                </a:cubicBezTo>
                <a:cubicBezTo>
                  <a:pt x="1691011" y="662924"/>
                  <a:pt x="1685412" y="671677"/>
                  <a:pt x="1682710" y="681134"/>
                </a:cubicBezTo>
                <a:cubicBezTo>
                  <a:pt x="1679187" y="693464"/>
                  <a:pt x="1675488" y="705808"/>
                  <a:pt x="1673380" y="718457"/>
                </a:cubicBezTo>
                <a:cubicBezTo>
                  <a:pt x="1666774" y="758096"/>
                  <a:pt x="1658315" y="850449"/>
                  <a:pt x="1654719" y="886408"/>
                </a:cubicBezTo>
                <a:cubicBezTo>
                  <a:pt x="1651609" y="967273"/>
                  <a:pt x="1650956" y="1048271"/>
                  <a:pt x="1645388" y="1129004"/>
                </a:cubicBezTo>
                <a:cubicBezTo>
                  <a:pt x="1644711" y="1138816"/>
                  <a:pt x="1640456" y="1148199"/>
                  <a:pt x="1636057" y="1156996"/>
                </a:cubicBezTo>
                <a:cubicBezTo>
                  <a:pt x="1624287" y="1180535"/>
                  <a:pt x="1616091" y="1186292"/>
                  <a:pt x="1598735" y="1203649"/>
                </a:cubicBezTo>
                <a:cubicBezTo>
                  <a:pt x="1580889" y="1257185"/>
                  <a:pt x="1602184" y="1207211"/>
                  <a:pt x="1561412" y="1259632"/>
                </a:cubicBezTo>
                <a:cubicBezTo>
                  <a:pt x="1462865" y="1386336"/>
                  <a:pt x="1570254" y="1272481"/>
                  <a:pt x="1496098" y="1334277"/>
                </a:cubicBezTo>
                <a:cubicBezTo>
                  <a:pt x="1485961" y="1342725"/>
                  <a:pt x="1479085" y="1354949"/>
                  <a:pt x="1468106" y="1362269"/>
                </a:cubicBezTo>
                <a:cubicBezTo>
                  <a:pt x="1459922" y="1367725"/>
                  <a:pt x="1449154" y="1367726"/>
                  <a:pt x="1440114" y="1371600"/>
                </a:cubicBezTo>
                <a:cubicBezTo>
                  <a:pt x="1427330" y="1377079"/>
                  <a:pt x="1415233" y="1384041"/>
                  <a:pt x="1402792" y="1390261"/>
                </a:cubicBezTo>
                <a:cubicBezTo>
                  <a:pt x="1343698" y="1387151"/>
                  <a:pt x="1284264" y="1387981"/>
                  <a:pt x="1225510" y="1380930"/>
                </a:cubicBezTo>
                <a:cubicBezTo>
                  <a:pt x="1225504" y="1380929"/>
                  <a:pt x="1155533" y="1357604"/>
                  <a:pt x="1141535" y="1352938"/>
                </a:cubicBezTo>
                <a:lnTo>
                  <a:pt x="1113543" y="1343608"/>
                </a:lnTo>
                <a:cubicBezTo>
                  <a:pt x="1094882" y="1331167"/>
                  <a:pt x="1077619" y="1316315"/>
                  <a:pt x="1057559" y="1306285"/>
                </a:cubicBezTo>
                <a:cubicBezTo>
                  <a:pt x="1030851" y="1292931"/>
                  <a:pt x="1019707" y="1285159"/>
                  <a:pt x="992245" y="1278294"/>
                </a:cubicBezTo>
                <a:cubicBezTo>
                  <a:pt x="976860" y="1274448"/>
                  <a:pt x="960892" y="1273136"/>
                  <a:pt x="945592" y="1268963"/>
                </a:cubicBezTo>
                <a:cubicBezTo>
                  <a:pt x="926614" y="1263787"/>
                  <a:pt x="889608" y="1250302"/>
                  <a:pt x="889608" y="1250302"/>
                </a:cubicBezTo>
                <a:cubicBezTo>
                  <a:pt x="880278" y="1244082"/>
                  <a:pt x="871647" y="1236656"/>
                  <a:pt x="861617" y="1231641"/>
                </a:cubicBezTo>
                <a:cubicBezTo>
                  <a:pt x="852820" y="1227242"/>
                  <a:pt x="842059" y="1227370"/>
                  <a:pt x="833625" y="1222310"/>
                </a:cubicBezTo>
                <a:cubicBezTo>
                  <a:pt x="769583" y="1183885"/>
                  <a:pt x="866268" y="1220752"/>
                  <a:pt x="786972" y="1194318"/>
                </a:cubicBezTo>
                <a:cubicBezTo>
                  <a:pt x="739686" y="1147035"/>
                  <a:pt x="800882" y="1202664"/>
                  <a:pt x="740319" y="1166326"/>
                </a:cubicBezTo>
                <a:cubicBezTo>
                  <a:pt x="684931" y="1133093"/>
                  <a:pt x="765684" y="1161012"/>
                  <a:pt x="693665" y="1129004"/>
                </a:cubicBezTo>
                <a:cubicBezTo>
                  <a:pt x="675690" y="1121015"/>
                  <a:pt x="656343" y="1116563"/>
                  <a:pt x="637682" y="1110343"/>
                </a:cubicBezTo>
                <a:cubicBezTo>
                  <a:pt x="585352" y="1092899"/>
                  <a:pt x="619250" y="1103403"/>
                  <a:pt x="535045" y="1082351"/>
                </a:cubicBezTo>
                <a:cubicBezTo>
                  <a:pt x="522604" y="1079241"/>
                  <a:pt x="551373" y="1069311"/>
                  <a:pt x="497723" y="1073020"/>
                </a:cubicBezTo>
                <a:cubicBezTo>
                  <a:pt x="444073" y="1076729"/>
                  <a:pt x="308002" y="1094078"/>
                  <a:pt x="213142" y="1104607"/>
                </a:cubicBezTo>
                <a:cubicBezTo>
                  <a:pt x="195785" y="1087249"/>
                  <a:pt x="51397" y="1146925"/>
                  <a:pt x="17181" y="1139788"/>
                </a:cubicBezTo>
                <a:cubicBezTo>
                  <a:pt x="-17035" y="1132651"/>
                  <a:pt x="10959" y="1071116"/>
                  <a:pt x="7849" y="1061786"/>
                </a:cubicBezTo>
                <a:cubicBezTo>
                  <a:pt x="10839" y="1049826"/>
                  <a:pt x="35067" y="996867"/>
                  <a:pt x="63839" y="969193"/>
                </a:cubicBezTo>
                <a:cubicBezTo>
                  <a:pt x="92611" y="941519"/>
                  <a:pt x="174262" y="905069"/>
                  <a:pt x="180482" y="895738"/>
                </a:cubicBezTo>
                <a:cubicBezTo>
                  <a:pt x="178865" y="884421"/>
                  <a:pt x="174033" y="822786"/>
                  <a:pt x="161821" y="802432"/>
                </a:cubicBezTo>
                <a:cubicBezTo>
                  <a:pt x="157295" y="794889"/>
                  <a:pt x="148655" y="790640"/>
                  <a:pt x="143159" y="783771"/>
                </a:cubicBezTo>
                <a:cubicBezTo>
                  <a:pt x="136154" y="775014"/>
                  <a:pt x="133255" y="762784"/>
                  <a:pt x="124498" y="755779"/>
                </a:cubicBezTo>
                <a:cubicBezTo>
                  <a:pt x="116818" y="749635"/>
                  <a:pt x="105837" y="749559"/>
                  <a:pt x="96506" y="746449"/>
                </a:cubicBezTo>
                <a:cubicBezTo>
                  <a:pt x="90286" y="740228"/>
                  <a:pt x="82371" y="735330"/>
                  <a:pt x="77845" y="727787"/>
                </a:cubicBezTo>
                <a:cubicBezTo>
                  <a:pt x="72785" y="719353"/>
                  <a:pt x="72912" y="708593"/>
                  <a:pt x="68514" y="699796"/>
                </a:cubicBezTo>
                <a:cubicBezTo>
                  <a:pt x="63499" y="689766"/>
                  <a:pt x="56073" y="681135"/>
                  <a:pt x="49853" y="671804"/>
                </a:cubicBezTo>
                <a:cubicBezTo>
                  <a:pt x="52963" y="640702"/>
                  <a:pt x="52155" y="608955"/>
                  <a:pt x="59184" y="578498"/>
                </a:cubicBezTo>
                <a:cubicBezTo>
                  <a:pt x="61706" y="567571"/>
                  <a:pt x="72830" y="560536"/>
                  <a:pt x="77845" y="550506"/>
                </a:cubicBezTo>
                <a:cubicBezTo>
                  <a:pt x="82244" y="541709"/>
                  <a:pt x="82777" y="531311"/>
                  <a:pt x="87176" y="522514"/>
                </a:cubicBezTo>
                <a:cubicBezTo>
                  <a:pt x="92191" y="512484"/>
                  <a:pt x="100822" y="504552"/>
                  <a:pt x="105837" y="494522"/>
                </a:cubicBezTo>
                <a:cubicBezTo>
                  <a:pt x="121308" y="463580"/>
                  <a:pt x="103702" y="466530"/>
                  <a:pt x="124498" y="466530"/>
                </a:cubicBezTo>
              </a:path>
            </a:pathLst>
          </a:custGeom>
          <a:solidFill>
            <a:schemeClr val="tx2">
              <a:lumMod val="60000"/>
              <a:lumOff val="4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709778" y="1524000"/>
            <a:ext cx="5028549" cy="1023257"/>
            <a:chOff x="709778" y="1524000"/>
            <a:chExt cx="5028549" cy="1023257"/>
          </a:xfrm>
        </p:grpSpPr>
        <p:sp>
          <p:nvSpPr>
            <p:cNvPr id="6" name="TextBox 5"/>
            <p:cNvSpPr txBox="1"/>
            <p:nvPr/>
          </p:nvSpPr>
          <p:spPr>
            <a:xfrm>
              <a:off x="709778" y="1524000"/>
              <a:ext cx="13965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Aqueduct</a:t>
              </a:r>
              <a:endParaRPr lang="en-US" sz="2400" dirty="0"/>
            </a:p>
          </p:txBody>
        </p:sp>
        <p:cxnSp>
          <p:nvCxnSpPr>
            <p:cNvPr id="13" name="Straight Arrow Connector 12"/>
            <p:cNvCxnSpPr>
              <a:stCxn id="6" idx="3"/>
            </p:cNvCxnSpPr>
            <p:nvPr/>
          </p:nvCxnSpPr>
          <p:spPr>
            <a:xfrm>
              <a:off x="2106314" y="1754833"/>
              <a:ext cx="3632013" cy="79242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71137" y="3048000"/>
            <a:ext cx="4400863" cy="461665"/>
            <a:chOff x="171137" y="3048000"/>
            <a:chExt cx="4400863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171137" y="3048000"/>
              <a:ext cx="24738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Oculomotor</a:t>
              </a:r>
              <a:r>
                <a:rPr lang="en-US" sz="2400" dirty="0" smtClean="0"/>
                <a:t> nerve</a:t>
              </a:r>
              <a:endParaRPr lang="en-US" sz="24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2640563" y="3321698"/>
              <a:ext cx="1931437" cy="9331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201966" y="3303037"/>
            <a:ext cx="4677944" cy="1044831"/>
            <a:chOff x="201966" y="3303037"/>
            <a:chExt cx="4677944" cy="1044831"/>
          </a:xfrm>
        </p:grpSpPr>
        <p:sp>
          <p:nvSpPr>
            <p:cNvPr id="5" name="TextBox 4"/>
            <p:cNvSpPr txBox="1"/>
            <p:nvPr/>
          </p:nvSpPr>
          <p:spPr>
            <a:xfrm>
              <a:off x="201966" y="3886200"/>
              <a:ext cx="2465034" cy="461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Cerebral peduncle</a:t>
              </a:r>
              <a:endParaRPr lang="en-US" sz="2400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2667000" y="3303037"/>
              <a:ext cx="2212910" cy="81399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2819400" y="2463282"/>
            <a:ext cx="3142861" cy="3256183"/>
            <a:chOff x="2819400" y="2463282"/>
            <a:chExt cx="3142861" cy="3256183"/>
          </a:xfrm>
        </p:grpSpPr>
        <p:sp>
          <p:nvSpPr>
            <p:cNvPr id="7" name="TextBox 6"/>
            <p:cNvSpPr txBox="1"/>
            <p:nvPr/>
          </p:nvSpPr>
          <p:spPr>
            <a:xfrm>
              <a:off x="2819400" y="5257800"/>
              <a:ext cx="24647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Superior </a:t>
              </a:r>
              <a:r>
                <a:rPr lang="en-US" sz="2400" dirty="0" err="1" smtClean="0"/>
                <a:t>colliculus</a:t>
              </a:r>
              <a:endParaRPr lang="en-US" sz="2400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5213709" y="2463282"/>
              <a:ext cx="748552" cy="3011355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889868" y="2817845"/>
            <a:ext cx="3408295" cy="3568370"/>
            <a:chOff x="2889868" y="2817845"/>
            <a:chExt cx="3408295" cy="3568370"/>
          </a:xfrm>
        </p:grpSpPr>
        <p:sp>
          <p:nvSpPr>
            <p:cNvPr id="8" name="TextBox 7"/>
            <p:cNvSpPr txBox="1"/>
            <p:nvPr/>
          </p:nvSpPr>
          <p:spPr>
            <a:xfrm>
              <a:off x="2889868" y="5924550"/>
              <a:ext cx="23238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Inferior </a:t>
              </a:r>
              <a:r>
                <a:rPr lang="en-US" sz="2400" dirty="0" err="1" smtClean="0"/>
                <a:t>colliculus</a:t>
              </a:r>
              <a:endParaRPr lang="en-US" sz="2400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5197151" y="2817845"/>
              <a:ext cx="1101012" cy="335902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488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7644" y="0"/>
            <a:ext cx="4025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Surface Features: Pons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79" b="11026"/>
          <a:stretch/>
        </p:blipFill>
        <p:spPr>
          <a:xfrm>
            <a:off x="3200400" y="1066800"/>
            <a:ext cx="5791896" cy="5220478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4450702" y="2304661"/>
            <a:ext cx="4572000" cy="3601617"/>
          </a:xfrm>
          <a:custGeom>
            <a:avLst/>
            <a:gdLst>
              <a:gd name="connsiteX0" fmla="*/ 1698171 w 4572000"/>
              <a:gd name="connsiteY0" fmla="*/ 1324947 h 3601617"/>
              <a:gd name="connsiteX1" fmla="*/ 1558212 w 4572000"/>
              <a:gd name="connsiteY1" fmla="*/ 1296955 h 3601617"/>
              <a:gd name="connsiteX2" fmla="*/ 1530220 w 4572000"/>
              <a:gd name="connsiteY2" fmla="*/ 1287625 h 3601617"/>
              <a:gd name="connsiteX3" fmla="*/ 1492898 w 4572000"/>
              <a:gd name="connsiteY3" fmla="*/ 1278294 h 3601617"/>
              <a:gd name="connsiteX4" fmla="*/ 1427584 w 4572000"/>
              <a:gd name="connsiteY4" fmla="*/ 1268963 h 3601617"/>
              <a:gd name="connsiteX5" fmla="*/ 1399592 w 4572000"/>
              <a:gd name="connsiteY5" fmla="*/ 1259633 h 3601617"/>
              <a:gd name="connsiteX6" fmla="*/ 1324947 w 4572000"/>
              <a:gd name="connsiteY6" fmla="*/ 1240972 h 3601617"/>
              <a:gd name="connsiteX7" fmla="*/ 1259633 w 4572000"/>
              <a:gd name="connsiteY7" fmla="*/ 1212980 h 3601617"/>
              <a:gd name="connsiteX8" fmla="*/ 1240971 w 4572000"/>
              <a:gd name="connsiteY8" fmla="*/ 1194319 h 3601617"/>
              <a:gd name="connsiteX9" fmla="*/ 1156996 w 4572000"/>
              <a:gd name="connsiteY9" fmla="*/ 1166327 h 3601617"/>
              <a:gd name="connsiteX10" fmla="*/ 1129004 w 4572000"/>
              <a:gd name="connsiteY10" fmla="*/ 1156996 h 3601617"/>
              <a:gd name="connsiteX11" fmla="*/ 1101012 w 4572000"/>
              <a:gd name="connsiteY11" fmla="*/ 1147666 h 3601617"/>
              <a:gd name="connsiteX12" fmla="*/ 1026367 w 4572000"/>
              <a:gd name="connsiteY12" fmla="*/ 1110343 h 3601617"/>
              <a:gd name="connsiteX13" fmla="*/ 998376 w 4572000"/>
              <a:gd name="connsiteY13" fmla="*/ 1101012 h 3601617"/>
              <a:gd name="connsiteX14" fmla="*/ 970384 w 4572000"/>
              <a:gd name="connsiteY14" fmla="*/ 1091682 h 3601617"/>
              <a:gd name="connsiteX15" fmla="*/ 942392 w 4572000"/>
              <a:gd name="connsiteY15" fmla="*/ 1073021 h 3601617"/>
              <a:gd name="connsiteX16" fmla="*/ 811763 w 4572000"/>
              <a:gd name="connsiteY16" fmla="*/ 1054359 h 3601617"/>
              <a:gd name="connsiteX17" fmla="*/ 755780 w 4572000"/>
              <a:gd name="connsiteY17" fmla="*/ 1045029 h 3601617"/>
              <a:gd name="connsiteX18" fmla="*/ 559837 w 4572000"/>
              <a:gd name="connsiteY18" fmla="*/ 1054359 h 3601617"/>
              <a:gd name="connsiteX19" fmla="*/ 513184 w 4572000"/>
              <a:gd name="connsiteY19" fmla="*/ 1063690 h 3601617"/>
              <a:gd name="connsiteX20" fmla="*/ 447869 w 4572000"/>
              <a:gd name="connsiteY20" fmla="*/ 1073021 h 3601617"/>
              <a:gd name="connsiteX21" fmla="*/ 410547 w 4572000"/>
              <a:gd name="connsiteY21" fmla="*/ 1082351 h 3601617"/>
              <a:gd name="connsiteX22" fmla="*/ 345233 w 4572000"/>
              <a:gd name="connsiteY22" fmla="*/ 1091682 h 3601617"/>
              <a:gd name="connsiteX23" fmla="*/ 289249 w 4572000"/>
              <a:gd name="connsiteY23" fmla="*/ 1101012 h 3601617"/>
              <a:gd name="connsiteX24" fmla="*/ 261257 w 4572000"/>
              <a:gd name="connsiteY24" fmla="*/ 1110343 h 3601617"/>
              <a:gd name="connsiteX25" fmla="*/ 214604 w 4572000"/>
              <a:gd name="connsiteY25" fmla="*/ 1147666 h 3601617"/>
              <a:gd name="connsiteX26" fmla="*/ 186612 w 4572000"/>
              <a:gd name="connsiteY26" fmla="*/ 1166327 h 3601617"/>
              <a:gd name="connsiteX27" fmla="*/ 177282 w 4572000"/>
              <a:gd name="connsiteY27" fmla="*/ 1194319 h 3601617"/>
              <a:gd name="connsiteX28" fmla="*/ 130629 w 4572000"/>
              <a:gd name="connsiteY28" fmla="*/ 1240972 h 3601617"/>
              <a:gd name="connsiteX29" fmla="*/ 111967 w 4572000"/>
              <a:gd name="connsiteY29" fmla="*/ 1259633 h 3601617"/>
              <a:gd name="connsiteX30" fmla="*/ 74645 w 4572000"/>
              <a:gd name="connsiteY30" fmla="*/ 1315617 h 3601617"/>
              <a:gd name="connsiteX31" fmla="*/ 55984 w 4572000"/>
              <a:gd name="connsiteY31" fmla="*/ 1343608 h 3601617"/>
              <a:gd name="connsiteX32" fmla="*/ 37322 w 4572000"/>
              <a:gd name="connsiteY32" fmla="*/ 1371600 h 3601617"/>
              <a:gd name="connsiteX33" fmla="*/ 27992 w 4572000"/>
              <a:gd name="connsiteY33" fmla="*/ 1408923 h 3601617"/>
              <a:gd name="connsiteX34" fmla="*/ 9331 w 4572000"/>
              <a:gd name="connsiteY34" fmla="*/ 1464906 h 3601617"/>
              <a:gd name="connsiteX35" fmla="*/ 0 w 4572000"/>
              <a:gd name="connsiteY35" fmla="*/ 1530221 h 3601617"/>
              <a:gd name="connsiteX36" fmla="*/ 18661 w 4572000"/>
              <a:gd name="connsiteY36" fmla="*/ 1716833 h 3601617"/>
              <a:gd name="connsiteX37" fmla="*/ 37322 w 4572000"/>
              <a:gd name="connsiteY37" fmla="*/ 1800808 h 3601617"/>
              <a:gd name="connsiteX38" fmla="*/ 55984 w 4572000"/>
              <a:gd name="connsiteY38" fmla="*/ 1856792 h 3601617"/>
              <a:gd name="connsiteX39" fmla="*/ 65314 w 4572000"/>
              <a:gd name="connsiteY39" fmla="*/ 1884784 h 3601617"/>
              <a:gd name="connsiteX40" fmla="*/ 83976 w 4572000"/>
              <a:gd name="connsiteY40" fmla="*/ 1912776 h 3601617"/>
              <a:gd name="connsiteX41" fmla="*/ 111967 w 4572000"/>
              <a:gd name="connsiteY41" fmla="*/ 2015412 h 3601617"/>
              <a:gd name="connsiteX42" fmla="*/ 130629 w 4572000"/>
              <a:gd name="connsiteY42" fmla="*/ 2052735 h 3601617"/>
              <a:gd name="connsiteX43" fmla="*/ 149290 w 4572000"/>
              <a:gd name="connsiteY43" fmla="*/ 2108719 h 3601617"/>
              <a:gd name="connsiteX44" fmla="*/ 158620 w 4572000"/>
              <a:gd name="connsiteY44" fmla="*/ 2136710 h 3601617"/>
              <a:gd name="connsiteX45" fmla="*/ 214604 w 4572000"/>
              <a:gd name="connsiteY45" fmla="*/ 2220686 h 3601617"/>
              <a:gd name="connsiteX46" fmla="*/ 233265 w 4572000"/>
              <a:gd name="connsiteY46" fmla="*/ 2248678 h 3601617"/>
              <a:gd name="connsiteX47" fmla="*/ 251927 w 4572000"/>
              <a:gd name="connsiteY47" fmla="*/ 2267339 h 3601617"/>
              <a:gd name="connsiteX48" fmla="*/ 270588 w 4572000"/>
              <a:gd name="connsiteY48" fmla="*/ 2295331 h 3601617"/>
              <a:gd name="connsiteX49" fmla="*/ 326571 w 4572000"/>
              <a:gd name="connsiteY49" fmla="*/ 2351315 h 3601617"/>
              <a:gd name="connsiteX50" fmla="*/ 345233 w 4572000"/>
              <a:gd name="connsiteY50" fmla="*/ 2369976 h 3601617"/>
              <a:gd name="connsiteX51" fmla="*/ 363894 w 4572000"/>
              <a:gd name="connsiteY51" fmla="*/ 2397968 h 3601617"/>
              <a:gd name="connsiteX52" fmla="*/ 391886 w 4572000"/>
              <a:gd name="connsiteY52" fmla="*/ 2416629 h 3601617"/>
              <a:gd name="connsiteX53" fmla="*/ 438539 w 4572000"/>
              <a:gd name="connsiteY53" fmla="*/ 2472612 h 3601617"/>
              <a:gd name="connsiteX54" fmla="*/ 457200 w 4572000"/>
              <a:gd name="connsiteY54" fmla="*/ 2500604 h 3601617"/>
              <a:gd name="connsiteX55" fmla="*/ 503853 w 4572000"/>
              <a:gd name="connsiteY55" fmla="*/ 2537927 h 3601617"/>
              <a:gd name="connsiteX56" fmla="*/ 522514 w 4572000"/>
              <a:gd name="connsiteY56" fmla="*/ 2565919 h 3601617"/>
              <a:gd name="connsiteX57" fmla="*/ 578498 w 4572000"/>
              <a:gd name="connsiteY57" fmla="*/ 2603241 h 3601617"/>
              <a:gd name="connsiteX58" fmla="*/ 606490 w 4572000"/>
              <a:gd name="connsiteY58" fmla="*/ 2621902 h 3601617"/>
              <a:gd name="connsiteX59" fmla="*/ 634482 w 4572000"/>
              <a:gd name="connsiteY59" fmla="*/ 2640563 h 3601617"/>
              <a:gd name="connsiteX60" fmla="*/ 653143 w 4572000"/>
              <a:gd name="connsiteY60" fmla="*/ 2659225 h 3601617"/>
              <a:gd name="connsiteX61" fmla="*/ 709127 w 4572000"/>
              <a:gd name="connsiteY61" fmla="*/ 2696547 h 3601617"/>
              <a:gd name="connsiteX62" fmla="*/ 737118 w 4572000"/>
              <a:gd name="connsiteY62" fmla="*/ 2724539 h 3601617"/>
              <a:gd name="connsiteX63" fmla="*/ 793102 w 4572000"/>
              <a:gd name="connsiteY63" fmla="*/ 2743200 h 3601617"/>
              <a:gd name="connsiteX64" fmla="*/ 821094 w 4572000"/>
              <a:gd name="connsiteY64" fmla="*/ 2761861 h 3601617"/>
              <a:gd name="connsiteX65" fmla="*/ 942392 w 4572000"/>
              <a:gd name="connsiteY65" fmla="*/ 2780523 h 3601617"/>
              <a:gd name="connsiteX66" fmla="*/ 970384 w 4572000"/>
              <a:gd name="connsiteY66" fmla="*/ 2789853 h 3601617"/>
              <a:gd name="connsiteX67" fmla="*/ 1184988 w 4572000"/>
              <a:gd name="connsiteY67" fmla="*/ 2789853 h 3601617"/>
              <a:gd name="connsiteX68" fmla="*/ 1240971 w 4572000"/>
              <a:gd name="connsiteY68" fmla="*/ 2752531 h 3601617"/>
              <a:gd name="connsiteX69" fmla="*/ 1287625 w 4572000"/>
              <a:gd name="connsiteY69" fmla="*/ 2715208 h 3601617"/>
              <a:gd name="connsiteX70" fmla="*/ 1334278 w 4572000"/>
              <a:gd name="connsiteY70" fmla="*/ 2677886 h 3601617"/>
              <a:gd name="connsiteX71" fmla="*/ 1380931 w 4572000"/>
              <a:gd name="connsiteY71" fmla="*/ 2640563 h 3601617"/>
              <a:gd name="connsiteX72" fmla="*/ 1427584 w 4572000"/>
              <a:gd name="connsiteY72" fmla="*/ 2603241 h 3601617"/>
              <a:gd name="connsiteX73" fmla="*/ 1446245 w 4572000"/>
              <a:gd name="connsiteY73" fmla="*/ 2575249 h 3601617"/>
              <a:gd name="connsiteX74" fmla="*/ 1474237 w 4572000"/>
              <a:gd name="connsiteY74" fmla="*/ 2547257 h 3601617"/>
              <a:gd name="connsiteX75" fmla="*/ 1492898 w 4572000"/>
              <a:gd name="connsiteY75" fmla="*/ 2519266 h 3601617"/>
              <a:gd name="connsiteX76" fmla="*/ 1520890 w 4572000"/>
              <a:gd name="connsiteY76" fmla="*/ 2509935 h 3601617"/>
              <a:gd name="connsiteX77" fmla="*/ 1548882 w 4572000"/>
              <a:gd name="connsiteY77" fmla="*/ 2481943 h 3601617"/>
              <a:gd name="connsiteX78" fmla="*/ 1614196 w 4572000"/>
              <a:gd name="connsiteY78" fmla="*/ 2463282 h 3601617"/>
              <a:gd name="connsiteX79" fmla="*/ 1707502 w 4572000"/>
              <a:gd name="connsiteY79" fmla="*/ 2435290 h 3601617"/>
              <a:gd name="connsiteX80" fmla="*/ 1819469 w 4572000"/>
              <a:gd name="connsiteY80" fmla="*/ 2416629 h 3601617"/>
              <a:gd name="connsiteX81" fmla="*/ 1903445 w 4572000"/>
              <a:gd name="connsiteY81" fmla="*/ 2397968 h 3601617"/>
              <a:gd name="connsiteX82" fmla="*/ 1978090 w 4572000"/>
              <a:gd name="connsiteY82" fmla="*/ 2379306 h 3601617"/>
              <a:gd name="connsiteX83" fmla="*/ 2062065 w 4572000"/>
              <a:gd name="connsiteY83" fmla="*/ 2397968 h 3601617"/>
              <a:gd name="connsiteX84" fmla="*/ 2080727 w 4572000"/>
              <a:gd name="connsiteY84" fmla="*/ 2425959 h 3601617"/>
              <a:gd name="connsiteX85" fmla="*/ 2108718 w 4572000"/>
              <a:gd name="connsiteY85" fmla="*/ 2435290 h 3601617"/>
              <a:gd name="connsiteX86" fmla="*/ 2155371 w 4572000"/>
              <a:gd name="connsiteY86" fmla="*/ 2481943 h 3601617"/>
              <a:gd name="connsiteX87" fmla="*/ 2174033 w 4572000"/>
              <a:gd name="connsiteY87" fmla="*/ 2500604 h 3601617"/>
              <a:gd name="connsiteX88" fmla="*/ 2230016 w 4572000"/>
              <a:gd name="connsiteY88" fmla="*/ 2584580 h 3601617"/>
              <a:gd name="connsiteX89" fmla="*/ 2267339 w 4572000"/>
              <a:gd name="connsiteY89" fmla="*/ 2640563 h 3601617"/>
              <a:gd name="connsiteX90" fmla="*/ 2286000 w 4572000"/>
              <a:gd name="connsiteY90" fmla="*/ 2668555 h 3601617"/>
              <a:gd name="connsiteX91" fmla="*/ 2304661 w 4572000"/>
              <a:gd name="connsiteY91" fmla="*/ 2687217 h 3601617"/>
              <a:gd name="connsiteX92" fmla="*/ 2313992 w 4572000"/>
              <a:gd name="connsiteY92" fmla="*/ 2715208 h 3601617"/>
              <a:gd name="connsiteX93" fmla="*/ 2332653 w 4572000"/>
              <a:gd name="connsiteY93" fmla="*/ 2733870 h 3601617"/>
              <a:gd name="connsiteX94" fmla="*/ 2351314 w 4572000"/>
              <a:gd name="connsiteY94" fmla="*/ 2789853 h 3601617"/>
              <a:gd name="connsiteX95" fmla="*/ 2360645 w 4572000"/>
              <a:gd name="connsiteY95" fmla="*/ 2817845 h 3601617"/>
              <a:gd name="connsiteX96" fmla="*/ 2369976 w 4572000"/>
              <a:gd name="connsiteY96" fmla="*/ 2892490 h 3601617"/>
              <a:gd name="connsiteX97" fmla="*/ 2388637 w 4572000"/>
              <a:gd name="connsiteY97" fmla="*/ 3069772 h 3601617"/>
              <a:gd name="connsiteX98" fmla="*/ 2397967 w 4572000"/>
              <a:gd name="connsiteY98" fmla="*/ 3097763 h 3601617"/>
              <a:gd name="connsiteX99" fmla="*/ 2416629 w 4572000"/>
              <a:gd name="connsiteY99" fmla="*/ 3125755 h 3601617"/>
              <a:gd name="connsiteX100" fmla="*/ 2444620 w 4572000"/>
              <a:gd name="connsiteY100" fmla="*/ 3181739 h 3601617"/>
              <a:gd name="connsiteX101" fmla="*/ 2491274 w 4572000"/>
              <a:gd name="connsiteY101" fmla="*/ 3265715 h 3601617"/>
              <a:gd name="connsiteX102" fmla="*/ 2537927 w 4572000"/>
              <a:gd name="connsiteY102" fmla="*/ 3303037 h 3601617"/>
              <a:gd name="connsiteX103" fmla="*/ 2556588 w 4572000"/>
              <a:gd name="connsiteY103" fmla="*/ 3331029 h 3601617"/>
              <a:gd name="connsiteX104" fmla="*/ 2612571 w 4572000"/>
              <a:gd name="connsiteY104" fmla="*/ 3368351 h 3601617"/>
              <a:gd name="connsiteX105" fmla="*/ 2659225 w 4572000"/>
              <a:gd name="connsiteY105" fmla="*/ 3405674 h 3601617"/>
              <a:gd name="connsiteX106" fmla="*/ 2705878 w 4572000"/>
              <a:gd name="connsiteY106" fmla="*/ 3461657 h 3601617"/>
              <a:gd name="connsiteX107" fmla="*/ 2733869 w 4572000"/>
              <a:gd name="connsiteY107" fmla="*/ 3480319 h 3601617"/>
              <a:gd name="connsiteX108" fmla="*/ 2789853 w 4572000"/>
              <a:gd name="connsiteY108" fmla="*/ 3508310 h 3601617"/>
              <a:gd name="connsiteX109" fmla="*/ 2845837 w 4572000"/>
              <a:gd name="connsiteY109" fmla="*/ 3536302 h 3601617"/>
              <a:gd name="connsiteX110" fmla="*/ 2901820 w 4572000"/>
              <a:gd name="connsiteY110" fmla="*/ 3554963 h 3601617"/>
              <a:gd name="connsiteX111" fmla="*/ 2920482 w 4572000"/>
              <a:gd name="connsiteY111" fmla="*/ 3573625 h 3601617"/>
              <a:gd name="connsiteX112" fmla="*/ 2967135 w 4572000"/>
              <a:gd name="connsiteY112" fmla="*/ 3582955 h 3601617"/>
              <a:gd name="connsiteX113" fmla="*/ 3069771 w 4572000"/>
              <a:gd name="connsiteY113" fmla="*/ 3601617 h 3601617"/>
              <a:gd name="connsiteX114" fmla="*/ 3228392 w 4572000"/>
              <a:gd name="connsiteY114" fmla="*/ 3592286 h 3601617"/>
              <a:gd name="connsiteX115" fmla="*/ 3359020 w 4572000"/>
              <a:gd name="connsiteY115" fmla="*/ 3582955 h 3601617"/>
              <a:gd name="connsiteX116" fmla="*/ 3573625 w 4572000"/>
              <a:gd name="connsiteY116" fmla="*/ 3573625 h 3601617"/>
              <a:gd name="connsiteX117" fmla="*/ 3834882 w 4572000"/>
              <a:gd name="connsiteY117" fmla="*/ 3554963 h 3601617"/>
              <a:gd name="connsiteX118" fmla="*/ 3909527 w 4572000"/>
              <a:gd name="connsiteY118" fmla="*/ 3545633 h 3601617"/>
              <a:gd name="connsiteX119" fmla="*/ 4068147 w 4572000"/>
              <a:gd name="connsiteY119" fmla="*/ 3526972 h 3601617"/>
              <a:gd name="connsiteX120" fmla="*/ 4096139 w 4572000"/>
              <a:gd name="connsiteY120" fmla="*/ 3517641 h 3601617"/>
              <a:gd name="connsiteX121" fmla="*/ 4133461 w 4572000"/>
              <a:gd name="connsiteY121" fmla="*/ 3508310 h 3601617"/>
              <a:gd name="connsiteX122" fmla="*/ 4161453 w 4572000"/>
              <a:gd name="connsiteY122" fmla="*/ 3489649 h 3601617"/>
              <a:gd name="connsiteX123" fmla="*/ 4189445 w 4572000"/>
              <a:gd name="connsiteY123" fmla="*/ 3480319 h 3601617"/>
              <a:gd name="connsiteX124" fmla="*/ 4338735 w 4572000"/>
              <a:gd name="connsiteY124" fmla="*/ 3461657 h 3601617"/>
              <a:gd name="connsiteX125" fmla="*/ 4469363 w 4572000"/>
              <a:gd name="connsiteY125" fmla="*/ 3433666 h 3601617"/>
              <a:gd name="connsiteX126" fmla="*/ 4534678 w 4572000"/>
              <a:gd name="connsiteY126" fmla="*/ 3415004 h 3601617"/>
              <a:gd name="connsiteX127" fmla="*/ 4544008 w 4572000"/>
              <a:gd name="connsiteY127" fmla="*/ 3387012 h 3601617"/>
              <a:gd name="connsiteX128" fmla="*/ 4553339 w 4572000"/>
              <a:gd name="connsiteY128" fmla="*/ 3312368 h 3601617"/>
              <a:gd name="connsiteX129" fmla="*/ 4572000 w 4572000"/>
              <a:gd name="connsiteY129" fmla="*/ 3004457 h 3601617"/>
              <a:gd name="connsiteX130" fmla="*/ 4562669 w 4572000"/>
              <a:gd name="connsiteY130" fmla="*/ 2892490 h 3601617"/>
              <a:gd name="connsiteX131" fmla="*/ 4553339 w 4572000"/>
              <a:gd name="connsiteY131" fmla="*/ 2864498 h 3601617"/>
              <a:gd name="connsiteX132" fmla="*/ 4534678 w 4572000"/>
              <a:gd name="connsiteY132" fmla="*/ 2780523 h 3601617"/>
              <a:gd name="connsiteX133" fmla="*/ 4525347 w 4572000"/>
              <a:gd name="connsiteY133" fmla="*/ 2715208 h 3601617"/>
              <a:gd name="connsiteX134" fmla="*/ 4516016 w 4572000"/>
              <a:gd name="connsiteY134" fmla="*/ 2687217 h 3601617"/>
              <a:gd name="connsiteX135" fmla="*/ 4534678 w 4572000"/>
              <a:gd name="connsiteY135" fmla="*/ 2332653 h 3601617"/>
              <a:gd name="connsiteX136" fmla="*/ 4553339 w 4572000"/>
              <a:gd name="connsiteY136" fmla="*/ 2146041 h 3601617"/>
              <a:gd name="connsiteX137" fmla="*/ 4572000 w 4572000"/>
              <a:gd name="connsiteY137" fmla="*/ 1502229 h 3601617"/>
              <a:gd name="connsiteX138" fmla="*/ 4553339 w 4572000"/>
              <a:gd name="connsiteY138" fmla="*/ 1343608 h 3601617"/>
              <a:gd name="connsiteX139" fmla="*/ 4534678 w 4572000"/>
              <a:gd name="connsiteY139" fmla="*/ 1306286 h 3601617"/>
              <a:gd name="connsiteX140" fmla="*/ 4525347 w 4572000"/>
              <a:gd name="connsiteY140" fmla="*/ 1278294 h 3601617"/>
              <a:gd name="connsiteX141" fmla="*/ 4497355 w 4572000"/>
              <a:gd name="connsiteY141" fmla="*/ 1259633 h 3601617"/>
              <a:gd name="connsiteX142" fmla="*/ 4413380 w 4572000"/>
              <a:gd name="connsiteY142" fmla="*/ 1175657 h 3601617"/>
              <a:gd name="connsiteX143" fmla="*/ 4394718 w 4572000"/>
              <a:gd name="connsiteY143" fmla="*/ 1156996 h 3601617"/>
              <a:gd name="connsiteX144" fmla="*/ 4376057 w 4572000"/>
              <a:gd name="connsiteY144" fmla="*/ 1129004 h 3601617"/>
              <a:gd name="connsiteX145" fmla="*/ 4320074 w 4572000"/>
              <a:gd name="connsiteY145" fmla="*/ 1091682 h 3601617"/>
              <a:gd name="connsiteX146" fmla="*/ 4282751 w 4572000"/>
              <a:gd name="connsiteY146" fmla="*/ 1035698 h 3601617"/>
              <a:gd name="connsiteX147" fmla="*/ 4254759 w 4572000"/>
              <a:gd name="connsiteY147" fmla="*/ 1026368 h 3601617"/>
              <a:gd name="connsiteX148" fmla="*/ 4226767 w 4572000"/>
              <a:gd name="connsiteY148" fmla="*/ 1007706 h 3601617"/>
              <a:gd name="connsiteX149" fmla="*/ 4198776 w 4572000"/>
              <a:gd name="connsiteY149" fmla="*/ 961053 h 3601617"/>
              <a:gd name="connsiteX150" fmla="*/ 4170784 w 4572000"/>
              <a:gd name="connsiteY150" fmla="*/ 942392 h 3601617"/>
              <a:gd name="connsiteX151" fmla="*/ 4124131 w 4572000"/>
              <a:gd name="connsiteY151" fmla="*/ 895739 h 3601617"/>
              <a:gd name="connsiteX152" fmla="*/ 4068147 w 4572000"/>
              <a:gd name="connsiteY152" fmla="*/ 839755 h 3601617"/>
              <a:gd name="connsiteX153" fmla="*/ 4012163 w 4572000"/>
              <a:gd name="connsiteY153" fmla="*/ 783772 h 3601617"/>
              <a:gd name="connsiteX154" fmla="*/ 3984171 w 4572000"/>
              <a:gd name="connsiteY154" fmla="*/ 765110 h 3601617"/>
              <a:gd name="connsiteX155" fmla="*/ 3946849 w 4572000"/>
              <a:gd name="connsiteY155" fmla="*/ 718457 h 3601617"/>
              <a:gd name="connsiteX156" fmla="*/ 3890865 w 4572000"/>
              <a:gd name="connsiteY156" fmla="*/ 662474 h 3601617"/>
              <a:gd name="connsiteX157" fmla="*/ 3853543 w 4572000"/>
              <a:gd name="connsiteY157" fmla="*/ 625151 h 3601617"/>
              <a:gd name="connsiteX158" fmla="*/ 3825551 w 4572000"/>
              <a:gd name="connsiteY158" fmla="*/ 606490 h 3601617"/>
              <a:gd name="connsiteX159" fmla="*/ 3760237 w 4572000"/>
              <a:gd name="connsiteY159" fmla="*/ 550506 h 3601617"/>
              <a:gd name="connsiteX160" fmla="*/ 3713584 w 4572000"/>
              <a:gd name="connsiteY160" fmla="*/ 513184 h 3601617"/>
              <a:gd name="connsiteX161" fmla="*/ 3685592 w 4572000"/>
              <a:gd name="connsiteY161" fmla="*/ 485192 h 3601617"/>
              <a:gd name="connsiteX162" fmla="*/ 3629608 w 4572000"/>
              <a:gd name="connsiteY162" fmla="*/ 447870 h 3601617"/>
              <a:gd name="connsiteX163" fmla="*/ 3573625 w 4572000"/>
              <a:gd name="connsiteY163" fmla="*/ 401217 h 3601617"/>
              <a:gd name="connsiteX164" fmla="*/ 3554963 w 4572000"/>
              <a:gd name="connsiteY164" fmla="*/ 382555 h 3601617"/>
              <a:gd name="connsiteX165" fmla="*/ 3536302 w 4572000"/>
              <a:gd name="connsiteY165" fmla="*/ 354563 h 3601617"/>
              <a:gd name="connsiteX166" fmla="*/ 3480318 w 4572000"/>
              <a:gd name="connsiteY166" fmla="*/ 317241 h 3601617"/>
              <a:gd name="connsiteX167" fmla="*/ 3452327 w 4572000"/>
              <a:gd name="connsiteY167" fmla="*/ 298580 h 3601617"/>
              <a:gd name="connsiteX168" fmla="*/ 3433665 w 4572000"/>
              <a:gd name="connsiteY168" fmla="*/ 279919 h 3601617"/>
              <a:gd name="connsiteX169" fmla="*/ 3368351 w 4572000"/>
              <a:gd name="connsiteY169" fmla="*/ 251927 h 3601617"/>
              <a:gd name="connsiteX170" fmla="*/ 3312367 w 4572000"/>
              <a:gd name="connsiteY170" fmla="*/ 205274 h 3601617"/>
              <a:gd name="connsiteX171" fmla="*/ 3293706 w 4572000"/>
              <a:gd name="connsiteY171" fmla="*/ 186612 h 3601617"/>
              <a:gd name="connsiteX172" fmla="*/ 3265714 w 4572000"/>
              <a:gd name="connsiteY172" fmla="*/ 177282 h 3601617"/>
              <a:gd name="connsiteX173" fmla="*/ 3209731 w 4572000"/>
              <a:gd name="connsiteY173" fmla="*/ 139959 h 3601617"/>
              <a:gd name="connsiteX174" fmla="*/ 3181739 w 4572000"/>
              <a:gd name="connsiteY174" fmla="*/ 121298 h 3601617"/>
              <a:gd name="connsiteX175" fmla="*/ 3116425 w 4572000"/>
              <a:gd name="connsiteY175" fmla="*/ 102637 h 3601617"/>
              <a:gd name="connsiteX176" fmla="*/ 3088433 w 4572000"/>
              <a:gd name="connsiteY176" fmla="*/ 83976 h 3601617"/>
              <a:gd name="connsiteX177" fmla="*/ 3023118 w 4572000"/>
              <a:gd name="connsiteY177" fmla="*/ 55984 h 3601617"/>
              <a:gd name="connsiteX178" fmla="*/ 2995127 w 4572000"/>
              <a:gd name="connsiteY178" fmla="*/ 37323 h 3601617"/>
              <a:gd name="connsiteX179" fmla="*/ 2901820 w 4572000"/>
              <a:gd name="connsiteY179" fmla="*/ 9331 h 3601617"/>
              <a:gd name="connsiteX180" fmla="*/ 2799184 w 4572000"/>
              <a:gd name="connsiteY180" fmla="*/ 0 h 3601617"/>
              <a:gd name="connsiteX181" fmla="*/ 2649894 w 4572000"/>
              <a:gd name="connsiteY181" fmla="*/ 9331 h 3601617"/>
              <a:gd name="connsiteX182" fmla="*/ 2537927 w 4572000"/>
              <a:gd name="connsiteY182" fmla="*/ 65315 h 3601617"/>
              <a:gd name="connsiteX183" fmla="*/ 2509935 w 4572000"/>
              <a:gd name="connsiteY183" fmla="*/ 74645 h 3601617"/>
              <a:gd name="connsiteX184" fmla="*/ 2481943 w 4572000"/>
              <a:gd name="connsiteY184" fmla="*/ 102637 h 3601617"/>
              <a:gd name="connsiteX185" fmla="*/ 2425959 w 4572000"/>
              <a:gd name="connsiteY185" fmla="*/ 139959 h 3601617"/>
              <a:gd name="connsiteX186" fmla="*/ 2379306 w 4572000"/>
              <a:gd name="connsiteY186" fmla="*/ 177282 h 3601617"/>
              <a:gd name="connsiteX187" fmla="*/ 2360645 w 4572000"/>
              <a:gd name="connsiteY187" fmla="*/ 205274 h 3601617"/>
              <a:gd name="connsiteX188" fmla="*/ 2304661 w 4572000"/>
              <a:gd name="connsiteY188" fmla="*/ 251927 h 3601617"/>
              <a:gd name="connsiteX189" fmla="*/ 2267339 w 4572000"/>
              <a:gd name="connsiteY189" fmla="*/ 307910 h 3601617"/>
              <a:gd name="connsiteX190" fmla="*/ 2248678 w 4572000"/>
              <a:gd name="connsiteY190" fmla="*/ 335902 h 3601617"/>
              <a:gd name="connsiteX191" fmla="*/ 2220686 w 4572000"/>
              <a:gd name="connsiteY191" fmla="*/ 391886 h 3601617"/>
              <a:gd name="connsiteX192" fmla="*/ 2183363 w 4572000"/>
              <a:gd name="connsiteY192" fmla="*/ 447870 h 3601617"/>
              <a:gd name="connsiteX193" fmla="*/ 2155371 w 4572000"/>
              <a:gd name="connsiteY193" fmla="*/ 503853 h 3601617"/>
              <a:gd name="connsiteX194" fmla="*/ 2118049 w 4572000"/>
              <a:gd name="connsiteY194" fmla="*/ 587829 h 3601617"/>
              <a:gd name="connsiteX195" fmla="*/ 2090057 w 4572000"/>
              <a:gd name="connsiteY195" fmla="*/ 615821 h 3601617"/>
              <a:gd name="connsiteX196" fmla="*/ 2062065 w 4572000"/>
              <a:gd name="connsiteY196" fmla="*/ 662474 h 3601617"/>
              <a:gd name="connsiteX197" fmla="*/ 2052735 w 4572000"/>
              <a:gd name="connsiteY197" fmla="*/ 690466 h 3601617"/>
              <a:gd name="connsiteX198" fmla="*/ 2034074 w 4572000"/>
              <a:gd name="connsiteY198" fmla="*/ 718457 h 3601617"/>
              <a:gd name="connsiteX199" fmla="*/ 2024743 w 4572000"/>
              <a:gd name="connsiteY199" fmla="*/ 746449 h 3601617"/>
              <a:gd name="connsiteX200" fmla="*/ 2006082 w 4572000"/>
              <a:gd name="connsiteY200" fmla="*/ 774441 h 3601617"/>
              <a:gd name="connsiteX201" fmla="*/ 1987420 w 4572000"/>
              <a:gd name="connsiteY201" fmla="*/ 830425 h 3601617"/>
              <a:gd name="connsiteX202" fmla="*/ 1968759 w 4572000"/>
              <a:gd name="connsiteY202" fmla="*/ 867747 h 3601617"/>
              <a:gd name="connsiteX203" fmla="*/ 1950098 w 4572000"/>
              <a:gd name="connsiteY203" fmla="*/ 923731 h 3601617"/>
              <a:gd name="connsiteX204" fmla="*/ 1931437 w 4572000"/>
              <a:gd name="connsiteY204" fmla="*/ 951723 h 3601617"/>
              <a:gd name="connsiteX205" fmla="*/ 1912776 w 4572000"/>
              <a:gd name="connsiteY205" fmla="*/ 1007706 h 3601617"/>
              <a:gd name="connsiteX206" fmla="*/ 1903445 w 4572000"/>
              <a:gd name="connsiteY206" fmla="*/ 1035698 h 3601617"/>
              <a:gd name="connsiteX207" fmla="*/ 1866122 w 4572000"/>
              <a:gd name="connsiteY207" fmla="*/ 1082351 h 3601617"/>
              <a:gd name="connsiteX208" fmla="*/ 1856792 w 4572000"/>
              <a:gd name="connsiteY208" fmla="*/ 1110343 h 3601617"/>
              <a:gd name="connsiteX209" fmla="*/ 1810139 w 4572000"/>
              <a:gd name="connsiteY209" fmla="*/ 1166327 h 3601617"/>
              <a:gd name="connsiteX210" fmla="*/ 1772816 w 4572000"/>
              <a:gd name="connsiteY210" fmla="*/ 1240972 h 3601617"/>
              <a:gd name="connsiteX211" fmla="*/ 1763486 w 4572000"/>
              <a:gd name="connsiteY211" fmla="*/ 1268963 h 3601617"/>
              <a:gd name="connsiteX212" fmla="*/ 1698171 w 4572000"/>
              <a:gd name="connsiteY212" fmla="*/ 1324947 h 3601617"/>
              <a:gd name="connsiteX0" fmla="*/ 1698171 w 4572000"/>
              <a:gd name="connsiteY0" fmla="*/ 1324947 h 3601617"/>
              <a:gd name="connsiteX1" fmla="*/ 1558212 w 4572000"/>
              <a:gd name="connsiteY1" fmla="*/ 1296955 h 3601617"/>
              <a:gd name="connsiteX2" fmla="*/ 1530220 w 4572000"/>
              <a:gd name="connsiteY2" fmla="*/ 1287625 h 3601617"/>
              <a:gd name="connsiteX3" fmla="*/ 1492898 w 4572000"/>
              <a:gd name="connsiteY3" fmla="*/ 1278294 h 3601617"/>
              <a:gd name="connsiteX4" fmla="*/ 1427584 w 4572000"/>
              <a:gd name="connsiteY4" fmla="*/ 1268963 h 3601617"/>
              <a:gd name="connsiteX5" fmla="*/ 1399592 w 4572000"/>
              <a:gd name="connsiteY5" fmla="*/ 1259633 h 3601617"/>
              <a:gd name="connsiteX6" fmla="*/ 1324947 w 4572000"/>
              <a:gd name="connsiteY6" fmla="*/ 1240972 h 3601617"/>
              <a:gd name="connsiteX7" fmla="*/ 1259633 w 4572000"/>
              <a:gd name="connsiteY7" fmla="*/ 1212980 h 3601617"/>
              <a:gd name="connsiteX8" fmla="*/ 1240971 w 4572000"/>
              <a:gd name="connsiteY8" fmla="*/ 1194319 h 3601617"/>
              <a:gd name="connsiteX9" fmla="*/ 1156996 w 4572000"/>
              <a:gd name="connsiteY9" fmla="*/ 1166327 h 3601617"/>
              <a:gd name="connsiteX10" fmla="*/ 1129004 w 4572000"/>
              <a:gd name="connsiteY10" fmla="*/ 1156996 h 3601617"/>
              <a:gd name="connsiteX11" fmla="*/ 1101012 w 4572000"/>
              <a:gd name="connsiteY11" fmla="*/ 1147666 h 3601617"/>
              <a:gd name="connsiteX12" fmla="*/ 1026367 w 4572000"/>
              <a:gd name="connsiteY12" fmla="*/ 1110343 h 3601617"/>
              <a:gd name="connsiteX13" fmla="*/ 998376 w 4572000"/>
              <a:gd name="connsiteY13" fmla="*/ 1101012 h 3601617"/>
              <a:gd name="connsiteX14" fmla="*/ 970384 w 4572000"/>
              <a:gd name="connsiteY14" fmla="*/ 1091682 h 3601617"/>
              <a:gd name="connsiteX15" fmla="*/ 942392 w 4572000"/>
              <a:gd name="connsiteY15" fmla="*/ 1073021 h 3601617"/>
              <a:gd name="connsiteX16" fmla="*/ 811763 w 4572000"/>
              <a:gd name="connsiteY16" fmla="*/ 1054359 h 3601617"/>
              <a:gd name="connsiteX17" fmla="*/ 755780 w 4572000"/>
              <a:gd name="connsiteY17" fmla="*/ 1045029 h 3601617"/>
              <a:gd name="connsiteX18" fmla="*/ 559837 w 4572000"/>
              <a:gd name="connsiteY18" fmla="*/ 1054359 h 3601617"/>
              <a:gd name="connsiteX19" fmla="*/ 513184 w 4572000"/>
              <a:gd name="connsiteY19" fmla="*/ 1063690 h 3601617"/>
              <a:gd name="connsiteX20" fmla="*/ 447869 w 4572000"/>
              <a:gd name="connsiteY20" fmla="*/ 1073021 h 3601617"/>
              <a:gd name="connsiteX21" fmla="*/ 410547 w 4572000"/>
              <a:gd name="connsiteY21" fmla="*/ 1082351 h 3601617"/>
              <a:gd name="connsiteX22" fmla="*/ 345233 w 4572000"/>
              <a:gd name="connsiteY22" fmla="*/ 1091682 h 3601617"/>
              <a:gd name="connsiteX23" fmla="*/ 289249 w 4572000"/>
              <a:gd name="connsiteY23" fmla="*/ 1101012 h 3601617"/>
              <a:gd name="connsiteX24" fmla="*/ 261257 w 4572000"/>
              <a:gd name="connsiteY24" fmla="*/ 1110343 h 3601617"/>
              <a:gd name="connsiteX25" fmla="*/ 214604 w 4572000"/>
              <a:gd name="connsiteY25" fmla="*/ 1147666 h 3601617"/>
              <a:gd name="connsiteX26" fmla="*/ 186612 w 4572000"/>
              <a:gd name="connsiteY26" fmla="*/ 1166327 h 3601617"/>
              <a:gd name="connsiteX27" fmla="*/ 177282 w 4572000"/>
              <a:gd name="connsiteY27" fmla="*/ 1194319 h 3601617"/>
              <a:gd name="connsiteX28" fmla="*/ 130629 w 4572000"/>
              <a:gd name="connsiteY28" fmla="*/ 1240972 h 3601617"/>
              <a:gd name="connsiteX29" fmla="*/ 111967 w 4572000"/>
              <a:gd name="connsiteY29" fmla="*/ 1259633 h 3601617"/>
              <a:gd name="connsiteX30" fmla="*/ 74645 w 4572000"/>
              <a:gd name="connsiteY30" fmla="*/ 1315617 h 3601617"/>
              <a:gd name="connsiteX31" fmla="*/ 55984 w 4572000"/>
              <a:gd name="connsiteY31" fmla="*/ 1343608 h 3601617"/>
              <a:gd name="connsiteX32" fmla="*/ 37322 w 4572000"/>
              <a:gd name="connsiteY32" fmla="*/ 1371600 h 3601617"/>
              <a:gd name="connsiteX33" fmla="*/ 27992 w 4572000"/>
              <a:gd name="connsiteY33" fmla="*/ 1408923 h 3601617"/>
              <a:gd name="connsiteX34" fmla="*/ 9331 w 4572000"/>
              <a:gd name="connsiteY34" fmla="*/ 1464906 h 3601617"/>
              <a:gd name="connsiteX35" fmla="*/ 0 w 4572000"/>
              <a:gd name="connsiteY35" fmla="*/ 1530221 h 3601617"/>
              <a:gd name="connsiteX36" fmla="*/ 18661 w 4572000"/>
              <a:gd name="connsiteY36" fmla="*/ 1716833 h 3601617"/>
              <a:gd name="connsiteX37" fmla="*/ 37322 w 4572000"/>
              <a:gd name="connsiteY37" fmla="*/ 1800808 h 3601617"/>
              <a:gd name="connsiteX38" fmla="*/ 55984 w 4572000"/>
              <a:gd name="connsiteY38" fmla="*/ 1856792 h 3601617"/>
              <a:gd name="connsiteX39" fmla="*/ 65314 w 4572000"/>
              <a:gd name="connsiteY39" fmla="*/ 1884784 h 3601617"/>
              <a:gd name="connsiteX40" fmla="*/ 83976 w 4572000"/>
              <a:gd name="connsiteY40" fmla="*/ 1912776 h 3601617"/>
              <a:gd name="connsiteX41" fmla="*/ 111967 w 4572000"/>
              <a:gd name="connsiteY41" fmla="*/ 2015412 h 3601617"/>
              <a:gd name="connsiteX42" fmla="*/ 130629 w 4572000"/>
              <a:gd name="connsiteY42" fmla="*/ 2052735 h 3601617"/>
              <a:gd name="connsiteX43" fmla="*/ 149290 w 4572000"/>
              <a:gd name="connsiteY43" fmla="*/ 2108719 h 3601617"/>
              <a:gd name="connsiteX44" fmla="*/ 158620 w 4572000"/>
              <a:gd name="connsiteY44" fmla="*/ 2136710 h 3601617"/>
              <a:gd name="connsiteX45" fmla="*/ 214604 w 4572000"/>
              <a:gd name="connsiteY45" fmla="*/ 2220686 h 3601617"/>
              <a:gd name="connsiteX46" fmla="*/ 233265 w 4572000"/>
              <a:gd name="connsiteY46" fmla="*/ 2248678 h 3601617"/>
              <a:gd name="connsiteX47" fmla="*/ 251927 w 4572000"/>
              <a:gd name="connsiteY47" fmla="*/ 2267339 h 3601617"/>
              <a:gd name="connsiteX48" fmla="*/ 270588 w 4572000"/>
              <a:gd name="connsiteY48" fmla="*/ 2295331 h 3601617"/>
              <a:gd name="connsiteX49" fmla="*/ 326571 w 4572000"/>
              <a:gd name="connsiteY49" fmla="*/ 2351315 h 3601617"/>
              <a:gd name="connsiteX50" fmla="*/ 345233 w 4572000"/>
              <a:gd name="connsiteY50" fmla="*/ 2369976 h 3601617"/>
              <a:gd name="connsiteX51" fmla="*/ 363894 w 4572000"/>
              <a:gd name="connsiteY51" fmla="*/ 2397968 h 3601617"/>
              <a:gd name="connsiteX52" fmla="*/ 391886 w 4572000"/>
              <a:gd name="connsiteY52" fmla="*/ 2416629 h 3601617"/>
              <a:gd name="connsiteX53" fmla="*/ 438539 w 4572000"/>
              <a:gd name="connsiteY53" fmla="*/ 2472612 h 3601617"/>
              <a:gd name="connsiteX54" fmla="*/ 457200 w 4572000"/>
              <a:gd name="connsiteY54" fmla="*/ 2500604 h 3601617"/>
              <a:gd name="connsiteX55" fmla="*/ 503853 w 4572000"/>
              <a:gd name="connsiteY55" fmla="*/ 2537927 h 3601617"/>
              <a:gd name="connsiteX56" fmla="*/ 522514 w 4572000"/>
              <a:gd name="connsiteY56" fmla="*/ 2565919 h 3601617"/>
              <a:gd name="connsiteX57" fmla="*/ 578498 w 4572000"/>
              <a:gd name="connsiteY57" fmla="*/ 2603241 h 3601617"/>
              <a:gd name="connsiteX58" fmla="*/ 606490 w 4572000"/>
              <a:gd name="connsiteY58" fmla="*/ 2621902 h 3601617"/>
              <a:gd name="connsiteX59" fmla="*/ 634482 w 4572000"/>
              <a:gd name="connsiteY59" fmla="*/ 2640563 h 3601617"/>
              <a:gd name="connsiteX60" fmla="*/ 653143 w 4572000"/>
              <a:gd name="connsiteY60" fmla="*/ 2659225 h 3601617"/>
              <a:gd name="connsiteX61" fmla="*/ 709127 w 4572000"/>
              <a:gd name="connsiteY61" fmla="*/ 2696547 h 3601617"/>
              <a:gd name="connsiteX62" fmla="*/ 737118 w 4572000"/>
              <a:gd name="connsiteY62" fmla="*/ 2724539 h 3601617"/>
              <a:gd name="connsiteX63" fmla="*/ 793102 w 4572000"/>
              <a:gd name="connsiteY63" fmla="*/ 2743200 h 3601617"/>
              <a:gd name="connsiteX64" fmla="*/ 821094 w 4572000"/>
              <a:gd name="connsiteY64" fmla="*/ 2761861 h 3601617"/>
              <a:gd name="connsiteX65" fmla="*/ 942392 w 4572000"/>
              <a:gd name="connsiteY65" fmla="*/ 2780523 h 3601617"/>
              <a:gd name="connsiteX66" fmla="*/ 970384 w 4572000"/>
              <a:gd name="connsiteY66" fmla="*/ 2789853 h 3601617"/>
              <a:gd name="connsiteX67" fmla="*/ 1184988 w 4572000"/>
              <a:gd name="connsiteY67" fmla="*/ 2789853 h 3601617"/>
              <a:gd name="connsiteX68" fmla="*/ 1240971 w 4572000"/>
              <a:gd name="connsiteY68" fmla="*/ 2752531 h 3601617"/>
              <a:gd name="connsiteX69" fmla="*/ 1287625 w 4572000"/>
              <a:gd name="connsiteY69" fmla="*/ 2715208 h 3601617"/>
              <a:gd name="connsiteX70" fmla="*/ 1334278 w 4572000"/>
              <a:gd name="connsiteY70" fmla="*/ 2677886 h 3601617"/>
              <a:gd name="connsiteX71" fmla="*/ 1380931 w 4572000"/>
              <a:gd name="connsiteY71" fmla="*/ 2640563 h 3601617"/>
              <a:gd name="connsiteX72" fmla="*/ 1427584 w 4572000"/>
              <a:gd name="connsiteY72" fmla="*/ 2603241 h 3601617"/>
              <a:gd name="connsiteX73" fmla="*/ 1446245 w 4572000"/>
              <a:gd name="connsiteY73" fmla="*/ 2575249 h 3601617"/>
              <a:gd name="connsiteX74" fmla="*/ 1474237 w 4572000"/>
              <a:gd name="connsiteY74" fmla="*/ 2547257 h 3601617"/>
              <a:gd name="connsiteX75" fmla="*/ 1492898 w 4572000"/>
              <a:gd name="connsiteY75" fmla="*/ 2519266 h 3601617"/>
              <a:gd name="connsiteX76" fmla="*/ 1520890 w 4572000"/>
              <a:gd name="connsiteY76" fmla="*/ 2509935 h 3601617"/>
              <a:gd name="connsiteX77" fmla="*/ 1548882 w 4572000"/>
              <a:gd name="connsiteY77" fmla="*/ 2481943 h 3601617"/>
              <a:gd name="connsiteX78" fmla="*/ 1614196 w 4572000"/>
              <a:gd name="connsiteY78" fmla="*/ 2463282 h 3601617"/>
              <a:gd name="connsiteX79" fmla="*/ 1707502 w 4572000"/>
              <a:gd name="connsiteY79" fmla="*/ 2435290 h 3601617"/>
              <a:gd name="connsiteX80" fmla="*/ 1819469 w 4572000"/>
              <a:gd name="connsiteY80" fmla="*/ 2416629 h 3601617"/>
              <a:gd name="connsiteX81" fmla="*/ 1903445 w 4572000"/>
              <a:gd name="connsiteY81" fmla="*/ 2397968 h 3601617"/>
              <a:gd name="connsiteX82" fmla="*/ 1978090 w 4572000"/>
              <a:gd name="connsiteY82" fmla="*/ 2379306 h 3601617"/>
              <a:gd name="connsiteX83" fmla="*/ 2062065 w 4572000"/>
              <a:gd name="connsiteY83" fmla="*/ 2397968 h 3601617"/>
              <a:gd name="connsiteX84" fmla="*/ 2080727 w 4572000"/>
              <a:gd name="connsiteY84" fmla="*/ 2425959 h 3601617"/>
              <a:gd name="connsiteX85" fmla="*/ 2108718 w 4572000"/>
              <a:gd name="connsiteY85" fmla="*/ 2435290 h 3601617"/>
              <a:gd name="connsiteX86" fmla="*/ 2155371 w 4572000"/>
              <a:gd name="connsiteY86" fmla="*/ 2481943 h 3601617"/>
              <a:gd name="connsiteX87" fmla="*/ 2174033 w 4572000"/>
              <a:gd name="connsiteY87" fmla="*/ 2500604 h 3601617"/>
              <a:gd name="connsiteX88" fmla="*/ 2230016 w 4572000"/>
              <a:gd name="connsiteY88" fmla="*/ 2584580 h 3601617"/>
              <a:gd name="connsiteX89" fmla="*/ 2267339 w 4572000"/>
              <a:gd name="connsiteY89" fmla="*/ 2640563 h 3601617"/>
              <a:gd name="connsiteX90" fmla="*/ 2286000 w 4572000"/>
              <a:gd name="connsiteY90" fmla="*/ 2668555 h 3601617"/>
              <a:gd name="connsiteX91" fmla="*/ 2304661 w 4572000"/>
              <a:gd name="connsiteY91" fmla="*/ 2687217 h 3601617"/>
              <a:gd name="connsiteX92" fmla="*/ 2313992 w 4572000"/>
              <a:gd name="connsiteY92" fmla="*/ 2715208 h 3601617"/>
              <a:gd name="connsiteX93" fmla="*/ 2332653 w 4572000"/>
              <a:gd name="connsiteY93" fmla="*/ 2733870 h 3601617"/>
              <a:gd name="connsiteX94" fmla="*/ 2351314 w 4572000"/>
              <a:gd name="connsiteY94" fmla="*/ 2789853 h 3601617"/>
              <a:gd name="connsiteX95" fmla="*/ 2360645 w 4572000"/>
              <a:gd name="connsiteY95" fmla="*/ 2817845 h 3601617"/>
              <a:gd name="connsiteX96" fmla="*/ 2369976 w 4572000"/>
              <a:gd name="connsiteY96" fmla="*/ 2892490 h 3601617"/>
              <a:gd name="connsiteX97" fmla="*/ 2388637 w 4572000"/>
              <a:gd name="connsiteY97" fmla="*/ 3069772 h 3601617"/>
              <a:gd name="connsiteX98" fmla="*/ 2397967 w 4572000"/>
              <a:gd name="connsiteY98" fmla="*/ 3097763 h 3601617"/>
              <a:gd name="connsiteX99" fmla="*/ 2416629 w 4572000"/>
              <a:gd name="connsiteY99" fmla="*/ 3125755 h 3601617"/>
              <a:gd name="connsiteX100" fmla="*/ 2444620 w 4572000"/>
              <a:gd name="connsiteY100" fmla="*/ 3181739 h 3601617"/>
              <a:gd name="connsiteX101" fmla="*/ 2491274 w 4572000"/>
              <a:gd name="connsiteY101" fmla="*/ 3265715 h 3601617"/>
              <a:gd name="connsiteX102" fmla="*/ 2537927 w 4572000"/>
              <a:gd name="connsiteY102" fmla="*/ 3303037 h 3601617"/>
              <a:gd name="connsiteX103" fmla="*/ 2556588 w 4572000"/>
              <a:gd name="connsiteY103" fmla="*/ 3331029 h 3601617"/>
              <a:gd name="connsiteX104" fmla="*/ 2612571 w 4572000"/>
              <a:gd name="connsiteY104" fmla="*/ 3368351 h 3601617"/>
              <a:gd name="connsiteX105" fmla="*/ 2659225 w 4572000"/>
              <a:gd name="connsiteY105" fmla="*/ 3405674 h 3601617"/>
              <a:gd name="connsiteX106" fmla="*/ 2705878 w 4572000"/>
              <a:gd name="connsiteY106" fmla="*/ 3461657 h 3601617"/>
              <a:gd name="connsiteX107" fmla="*/ 2733869 w 4572000"/>
              <a:gd name="connsiteY107" fmla="*/ 3480319 h 3601617"/>
              <a:gd name="connsiteX108" fmla="*/ 2789853 w 4572000"/>
              <a:gd name="connsiteY108" fmla="*/ 3508310 h 3601617"/>
              <a:gd name="connsiteX109" fmla="*/ 2845837 w 4572000"/>
              <a:gd name="connsiteY109" fmla="*/ 3536302 h 3601617"/>
              <a:gd name="connsiteX110" fmla="*/ 2901820 w 4572000"/>
              <a:gd name="connsiteY110" fmla="*/ 3554963 h 3601617"/>
              <a:gd name="connsiteX111" fmla="*/ 2920482 w 4572000"/>
              <a:gd name="connsiteY111" fmla="*/ 3573625 h 3601617"/>
              <a:gd name="connsiteX112" fmla="*/ 2967135 w 4572000"/>
              <a:gd name="connsiteY112" fmla="*/ 3582955 h 3601617"/>
              <a:gd name="connsiteX113" fmla="*/ 3069771 w 4572000"/>
              <a:gd name="connsiteY113" fmla="*/ 3601617 h 3601617"/>
              <a:gd name="connsiteX114" fmla="*/ 3228392 w 4572000"/>
              <a:gd name="connsiteY114" fmla="*/ 3592286 h 3601617"/>
              <a:gd name="connsiteX115" fmla="*/ 3359020 w 4572000"/>
              <a:gd name="connsiteY115" fmla="*/ 3582955 h 3601617"/>
              <a:gd name="connsiteX116" fmla="*/ 3573625 w 4572000"/>
              <a:gd name="connsiteY116" fmla="*/ 3573625 h 3601617"/>
              <a:gd name="connsiteX117" fmla="*/ 3834882 w 4572000"/>
              <a:gd name="connsiteY117" fmla="*/ 3554963 h 3601617"/>
              <a:gd name="connsiteX118" fmla="*/ 3909527 w 4572000"/>
              <a:gd name="connsiteY118" fmla="*/ 3545633 h 3601617"/>
              <a:gd name="connsiteX119" fmla="*/ 4068147 w 4572000"/>
              <a:gd name="connsiteY119" fmla="*/ 3526972 h 3601617"/>
              <a:gd name="connsiteX120" fmla="*/ 4096139 w 4572000"/>
              <a:gd name="connsiteY120" fmla="*/ 3517641 h 3601617"/>
              <a:gd name="connsiteX121" fmla="*/ 4133461 w 4572000"/>
              <a:gd name="connsiteY121" fmla="*/ 3508310 h 3601617"/>
              <a:gd name="connsiteX122" fmla="*/ 4161453 w 4572000"/>
              <a:gd name="connsiteY122" fmla="*/ 3489649 h 3601617"/>
              <a:gd name="connsiteX123" fmla="*/ 4189445 w 4572000"/>
              <a:gd name="connsiteY123" fmla="*/ 3480319 h 3601617"/>
              <a:gd name="connsiteX124" fmla="*/ 4338735 w 4572000"/>
              <a:gd name="connsiteY124" fmla="*/ 3461657 h 3601617"/>
              <a:gd name="connsiteX125" fmla="*/ 4469363 w 4572000"/>
              <a:gd name="connsiteY125" fmla="*/ 3433666 h 3601617"/>
              <a:gd name="connsiteX126" fmla="*/ 4534678 w 4572000"/>
              <a:gd name="connsiteY126" fmla="*/ 3415004 h 3601617"/>
              <a:gd name="connsiteX127" fmla="*/ 4544008 w 4572000"/>
              <a:gd name="connsiteY127" fmla="*/ 3387012 h 3601617"/>
              <a:gd name="connsiteX128" fmla="*/ 4553339 w 4572000"/>
              <a:gd name="connsiteY128" fmla="*/ 3312368 h 3601617"/>
              <a:gd name="connsiteX129" fmla="*/ 4572000 w 4572000"/>
              <a:gd name="connsiteY129" fmla="*/ 3004457 h 3601617"/>
              <a:gd name="connsiteX130" fmla="*/ 4562669 w 4572000"/>
              <a:gd name="connsiteY130" fmla="*/ 2892490 h 3601617"/>
              <a:gd name="connsiteX131" fmla="*/ 4553339 w 4572000"/>
              <a:gd name="connsiteY131" fmla="*/ 2864498 h 3601617"/>
              <a:gd name="connsiteX132" fmla="*/ 4534678 w 4572000"/>
              <a:gd name="connsiteY132" fmla="*/ 2780523 h 3601617"/>
              <a:gd name="connsiteX133" fmla="*/ 4525347 w 4572000"/>
              <a:gd name="connsiteY133" fmla="*/ 2715208 h 3601617"/>
              <a:gd name="connsiteX134" fmla="*/ 4516016 w 4572000"/>
              <a:gd name="connsiteY134" fmla="*/ 2687217 h 3601617"/>
              <a:gd name="connsiteX135" fmla="*/ 4534678 w 4572000"/>
              <a:gd name="connsiteY135" fmla="*/ 2332653 h 3601617"/>
              <a:gd name="connsiteX136" fmla="*/ 4553339 w 4572000"/>
              <a:gd name="connsiteY136" fmla="*/ 2146041 h 3601617"/>
              <a:gd name="connsiteX137" fmla="*/ 4572000 w 4572000"/>
              <a:gd name="connsiteY137" fmla="*/ 1502229 h 3601617"/>
              <a:gd name="connsiteX138" fmla="*/ 4553339 w 4572000"/>
              <a:gd name="connsiteY138" fmla="*/ 1343608 h 3601617"/>
              <a:gd name="connsiteX139" fmla="*/ 4534678 w 4572000"/>
              <a:gd name="connsiteY139" fmla="*/ 1306286 h 3601617"/>
              <a:gd name="connsiteX140" fmla="*/ 4525347 w 4572000"/>
              <a:gd name="connsiteY140" fmla="*/ 1278294 h 3601617"/>
              <a:gd name="connsiteX141" fmla="*/ 4497355 w 4572000"/>
              <a:gd name="connsiteY141" fmla="*/ 1259633 h 3601617"/>
              <a:gd name="connsiteX142" fmla="*/ 4413380 w 4572000"/>
              <a:gd name="connsiteY142" fmla="*/ 1175657 h 3601617"/>
              <a:gd name="connsiteX143" fmla="*/ 4394718 w 4572000"/>
              <a:gd name="connsiteY143" fmla="*/ 1156996 h 3601617"/>
              <a:gd name="connsiteX144" fmla="*/ 4376057 w 4572000"/>
              <a:gd name="connsiteY144" fmla="*/ 1129004 h 3601617"/>
              <a:gd name="connsiteX145" fmla="*/ 4320074 w 4572000"/>
              <a:gd name="connsiteY145" fmla="*/ 1091682 h 3601617"/>
              <a:gd name="connsiteX146" fmla="*/ 4282751 w 4572000"/>
              <a:gd name="connsiteY146" fmla="*/ 1035698 h 3601617"/>
              <a:gd name="connsiteX147" fmla="*/ 4254759 w 4572000"/>
              <a:gd name="connsiteY147" fmla="*/ 1026368 h 3601617"/>
              <a:gd name="connsiteX148" fmla="*/ 4226767 w 4572000"/>
              <a:gd name="connsiteY148" fmla="*/ 1007706 h 3601617"/>
              <a:gd name="connsiteX149" fmla="*/ 4198776 w 4572000"/>
              <a:gd name="connsiteY149" fmla="*/ 961053 h 3601617"/>
              <a:gd name="connsiteX150" fmla="*/ 4170784 w 4572000"/>
              <a:gd name="connsiteY150" fmla="*/ 942392 h 3601617"/>
              <a:gd name="connsiteX151" fmla="*/ 4124131 w 4572000"/>
              <a:gd name="connsiteY151" fmla="*/ 895739 h 3601617"/>
              <a:gd name="connsiteX152" fmla="*/ 4068147 w 4572000"/>
              <a:gd name="connsiteY152" fmla="*/ 839755 h 3601617"/>
              <a:gd name="connsiteX153" fmla="*/ 4012163 w 4572000"/>
              <a:gd name="connsiteY153" fmla="*/ 783772 h 3601617"/>
              <a:gd name="connsiteX154" fmla="*/ 3984171 w 4572000"/>
              <a:gd name="connsiteY154" fmla="*/ 765110 h 3601617"/>
              <a:gd name="connsiteX155" fmla="*/ 3946849 w 4572000"/>
              <a:gd name="connsiteY155" fmla="*/ 718457 h 3601617"/>
              <a:gd name="connsiteX156" fmla="*/ 3890865 w 4572000"/>
              <a:gd name="connsiteY156" fmla="*/ 662474 h 3601617"/>
              <a:gd name="connsiteX157" fmla="*/ 3853543 w 4572000"/>
              <a:gd name="connsiteY157" fmla="*/ 625151 h 3601617"/>
              <a:gd name="connsiteX158" fmla="*/ 3825551 w 4572000"/>
              <a:gd name="connsiteY158" fmla="*/ 606490 h 3601617"/>
              <a:gd name="connsiteX159" fmla="*/ 3760237 w 4572000"/>
              <a:gd name="connsiteY159" fmla="*/ 550506 h 3601617"/>
              <a:gd name="connsiteX160" fmla="*/ 3713584 w 4572000"/>
              <a:gd name="connsiteY160" fmla="*/ 513184 h 3601617"/>
              <a:gd name="connsiteX161" fmla="*/ 3685592 w 4572000"/>
              <a:gd name="connsiteY161" fmla="*/ 485192 h 3601617"/>
              <a:gd name="connsiteX162" fmla="*/ 3629608 w 4572000"/>
              <a:gd name="connsiteY162" fmla="*/ 447870 h 3601617"/>
              <a:gd name="connsiteX163" fmla="*/ 3573625 w 4572000"/>
              <a:gd name="connsiteY163" fmla="*/ 401217 h 3601617"/>
              <a:gd name="connsiteX164" fmla="*/ 3554963 w 4572000"/>
              <a:gd name="connsiteY164" fmla="*/ 382555 h 3601617"/>
              <a:gd name="connsiteX165" fmla="*/ 3536302 w 4572000"/>
              <a:gd name="connsiteY165" fmla="*/ 354563 h 3601617"/>
              <a:gd name="connsiteX166" fmla="*/ 3480318 w 4572000"/>
              <a:gd name="connsiteY166" fmla="*/ 317241 h 3601617"/>
              <a:gd name="connsiteX167" fmla="*/ 3452327 w 4572000"/>
              <a:gd name="connsiteY167" fmla="*/ 298580 h 3601617"/>
              <a:gd name="connsiteX168" fmla="*/ 3433665 w 4572000"/>
              <a:gd name="connsiteY168" fmla="*/ 279919 h 3601617"/>
              <a:gd name="connsiteX169" fmla="*/ 3368351 w 4572000"/>
              <a:gd name="connsiteY169" fmla="*/ 251927 h 3601617"/>
              <a:gd name="connsiteX170" fmla="*/ 3312367 w 4572000"/>
              <a:gd name="connsiteY170" fmla="*/ 205274 h 3601617"/>
              <a:gd name="connsiteX171" fmla="*/ 3293706 w 4572000"/>
              <a:gd name="connsiteY171" fmla="*/ 186612 h 3601617"/>
              <a:gd name="connsiteX172" fmla="*/ 3265714 w 4572000"/>
              <a:gd name="connsiteY172" fmla="*/ 177282 h 3601617"/>
              <a:gd name="connsiteX173" fmla="*/ 3209731 w 4572000"/>
              <a:gd name="connsiteY173" fmla="*/ 139959 h 3601617"/>
              <a:gd name="connsiteX174" fmla="*/ 3256384 w 4572000"/>
              <a:gd name="connsiteY174" fmla="*/ 37323 h 3601617"/>
              <a:gd name="connsiteX175" fmla="*/ 3116425 w 4572000"/>
              <a:gd name="connsiteY175" fmla="*/ 102637 h 3601617"/>
              <a:gd name="connsiteX176" fmla="*/ 3088433 w 4572000"/>
              <a:gd name="connsiteY176" fmla="*/ 83976 h 3601617"/>
              <a:gd name="connsiteX177" fmla="*/ 3023118 w 4572000"/>
              <a:gd name="connsiteY177" fmla="*/ 55984 h 3601617"/>
              <a:gd name="connsiteX178" fmla="*/ 2995127 w 4572000"/>
              <a:gd name="connsiteY178" fmla="*/ 37323 h 3601617"/>
              <a:gd name="connsiteX179" fmla="*/ 2901820 w 4572000"/>
              <a:gd name="connsiteY179" fmla="*/ 9331 h 3601617"/>
              <a:gd name="connsiteX180" fmla="*/ 2799184 w 4572000"/>
              <a:gd name="connsiteY180" fmla="*/ 0 h 3601617"/>
              <a:gd name="connsiteX181" fmla="*/ 2649894 w 4572000"/>
              <a:gd name="connsiteY181" fmla="*/ 9331 h 3601617"/>
              <a:gd name="connsiteX182" fmla="*/ 2537927 w 4572000"/>
              <a:gd name="connsiteY182" fmla="*/ 65315 h 3601617"/>
              <a:gd name="connsiteX183" fmla="*/ 2509935 w 4572000"/>
              <a:gd name="connsiteY183" fmla="*/ 74645 h 3601617"/>
              <a:gd name="connsiteX184" fmla="*/ 2481943 w 4572000"/>
              <a:gd name="connsiteY184" fmla="*/ 102637 h 3601617"/>
              <a:gd name="connsiteX185" fmla="*/ 2425959 w 4572000"/>
              <a:gd name="connsiteY185" fmla="*/ 139959 h 3601617"/>
              <a:gd name="connsiteX186" fmla="*/ 2379306 w 4572000"/>
              <a:gd name="connsiteY186" fmla="*/ 177282 h 3601617"/>
              <a:gd name="connsiteX187" fmla="*/ 2360645 w 4572000"/>
              <a:gd name="connsiteY187" fmla="*/ 205274 h 3601617"/>
              <a:gd name="connsiteX188" fmla="*/ 2304661 w 4572000"/>
              <a:gd name="connsiteY188" fmla="*/ 251927 h 3601617"/>
              <a:gd name="connsiteX189" fmla="*/ 2267339 w 4572000"/>
              <a:gd name="connsiteY189" fmla="*/ 307910 h 3601617"/>
              <a:gd name="connsiteX190" fmla="*/ 2248678 w 4572000"/>
              <a:gd name="connsiteY190" fmla="*/ 335902 h 3601617"/>
              <a:gd name="connsiteX191" fmla="*/ 2220686 w 4572000"/>
              <a:gd name="connsiteY191" fmla="*/ 391886 h 3601617"/>
              <a:gd name="connsiteX192" fmla="*/ 2183363 w 4572000"/>
              <a:gd name="connsiteY192" fmla="*/ 447870 h 3601617"/>
              <a:gd name="connsiteX193" fmla="*/ 2155371 w 4572000"/>
              <a:gd name="connsiteY193" fmla="*/ 503853 h 3601617"/>
              <a:gd name="connsiteX194" fmla="*/ 2118049 w 4572000"/>
              <a:gd name="connsiteY194" fmla="*/ 587829 h 3601617"/>
              <a:gd name="connsiteX195" fmla="*/ 2090057 w 4572000"/>
              <a:gd name="connsiteY195" fmla="*/ 615821 h 3601617"/>
              <a:gd name="connsiteX196" fmla="*/ 2062065 w 4572000"/>
              <a:gd name="connsiteY196" fmla="*/ 662474 h 3601617"/>
              <a:gd name="connsiteX197" fmla="*/ 2052735 w 4572000"/>
              <a:gd name="connsiteY197" fmla="*/ 690466 h 3601617"/>
              <a:gd name="connsiteX198" fmla="*/ 2034074 w 4572000"/>
              <a:gd name="connsiteY198" fmla="*/ 718457 h 3601617"/>
              <a:gd name="connsiteX199" fmla="*/ 2024743 w 4572000"/>
              <a:gd name="connsiteY199" fmla="*/ 746449 h 3601617"/>
              <a:gd name="connsiteX200" fmla="*/ 2006082 w 4572000"/>
              <a:gd name="connsiteY200" fmla="*/ 774441 h 3601617"/>
              <a:gd name="connsiteX201" fmla="*/ 1987420 w 4572000"/>
              <a:gd name="connsiteY201" fmla="*/ 830425 h 3601617"/>
              <a:gd name="connsiteX202" fmla="*/ 1968759 w 4572000"/>
              <a:gd name="connsiteY202" fmla="*/ 867747 h 3601617"/>
              <a:gd name="connsiteX203" fmla="*/ 1950098 w 4572000"/>
              <a:gd name="connsiteY203" fmla="*/ 923731 h 3601617"/>
              <a:gd name="connsiteX204" fmla="*/ 1931437 w 4572000"/>
              <a:gd name="connsiteY204" fmla="*/ 951723 h 3601617"/>
              <a:gd name="connsiteX205" fmla="*/ 1912776 w 4572000"/>
              <a:gd name="connsiteY205" fmla="*/ 1007706 h 3601617"/>
              <a:gd name="connsiteX206" fmla="*/ 1903445 w 4572000"/>
              <a:gd name="connsiteY206" fmla="*/ 1035698 h 3601617"/>
              <a:gd name="connsiteX207" fmla="*/ 1866122 w 4572000"/>
              <a:gd name="connsiteY207" fmla="*/ 1082351 h 3601617"/>
              <a:gd name="connsiteX208" fmla="*/ 1856792 w 4572000"/>
              <a:gd name="connsiteY208" fmla="*/ 1110343 h 3601617"/>
              <a:gd name="connsiteX209" fmla="*/ 1810139 w 4572000"/>
              <a:gd name="connsiteY209" fmla="*/ 1166327 h 3601617"/>
              <a:gd name="connsiteX210" fmla="*/ 1772816 w 4572000"/>
              <a:gd name="connsiteY210" fmla="*/ 1240972 h 3601617"/>
              <a:gd name="connsiteX211" fmla="*/ 1763486 w 4572000"/>
              <a:gd name="connsiteY211" fmla="*/ 1268963 h 3601617"/>
              <a:gd name="connsiteX212" fmla="*/ 1698171 w 4572000"/>
              <a:gd name="connsiteY212" fmla="*/ 1324947 h 3601617"/>
              <a:gd name="connsiteX0" fmla="*/ 1698171 w 4572000"/>
              <a:gd name="connsiteY0" fmla="*/ 1341766 h 3618436"/>
              <a:gd name="connsiteX1" fmla="*/ 1558212 w 4572000"/>
              <a:gd name="connsiteY1" fmla="*/ 1313774 h 3618436"/>
              <a:gd name="connsiteX2" fmla="*/ 1530220 w 4572000"/>
              <a:gd name="connsiteY2" fmla="*/ 1304444 h 3618436"/>
              <a:gd name="connsiteX3" fmla="*/ 1492898 w 4572000"/>
              <a:gd name="connsiteY3" fmla="*/ 1295113 h 3618436"/>
              <a:gd name="connsiteX4" fmla="*/ 1427584 w 4572000"/>
              <a:gd name="connsiteY4" fmla="*/ 1285782 h 3618436"/>
              <a:gd name="connsiteX5" fmla="*/ 1399592 w 4572000"/>
              <a:gd name="connsiteY5" fmla="*/ 1276452 h 3618436"/>
              <a:gd name="connsiteX6" fmla="*/ 1324947 w 4572000"/>
              <a:gd name="connsiteY6" fmla="*/ 1257791 h 3618436"/>
              <a:gd name="connsiteX7" fmla="*/ 1259633 w 4572000"/>
              <a:gd name="connsiteY7" fmla="*/ 1229799 h 3618436"/>
              <a:gd name="connsiteX8" fmla="*/ 1240971 w 4572000"/>
              <a:gd name="connsiteY8" fmla="*/ 1211138 h 3618436"/>
              <a:gd name="connsiteX9" fmla="*/ 1156996 w 4572000"/>
              <a:gd name="connsiteY9" fmla="*/ 1183146 h 3618436"/>
              <a:gd name="connsiteX10" fmla="*/ 1129004 w 4572000"/>
              <a:gd name="connsiteY10" fmla="*/ 1173815 h 3618436"/>
              <a:gd name="connsiteX11" fmla="*/ 1101012 w 4572000"/>
              <a:gd name="connsiteY11" fmla="*/ 1164485 h 3618436"/>
              <a:gd name="connsiteX12" fmla="*/ 1026367 w 4572000"/>
              <a:gd name="connsiteY12" fmla="*/ 1127162 h 3618436"/>
              <a:gd name="connsiteX13" fmla="*/ 998376 w 4572000"/>
              <a:gd name="connsiteY13" fmla="*/ 1117831 h 3618436"/>
              <a:gd name="connsiteX14" fmla="*/ 970384 w 4572000"/>
              <a:gd name="connsiteY14" fmla="*/ 1108501 h 3618436"/>
              <a:gd name="connsiteX15" fmla="*/ 942392 w 4572000"/>
              <a:gd name="connsiteY15" fmla="*/ 1089840 h 3618436"/>
              <a:gd name="connsiteX16" fmla="*/ 811763 w 4572000"/>
              <a:gd name="connsiteY16" fmla="*/ 1071178 h 3618436"/>
              <a:gd name="connsiteX17" fmla="*/ 755780 w 4572000"/>
              <a:gd name="connsiteY17" fmla="*/ 1061848 h 3618436"/>
              <a:gd name="connsiteX18" fmla="*/ 559837 w 4572000"/>
              <a:gd name="connsiteY18" fmla="*/ 1071178 h 3618436"/>
              <a:gd name="connsiteX19" fmla="*/ 513184 w 4572000"/>
              <a:gd name="connsiteY19" fmla="*/ 1080509 h 3618436"/>
              <a:gd name="connsiteX20" fmla="*/ 447869 w 4572000"/>
              <a:gd name="connsiteY20" fmla="*/ 1089840 h 3618436"/>
              <a:gd name="connsiteX21" fmla="*/ 410547 w 4572000"/>
              <a:gd name="connsiteY21" fmla="*/ 1099170 h 3618436"/>
              <a:gd name="connsiteX22" fmla="*/ 345233 w 4572000"/>
              <a:gd name="connsiteY22" fmla="*/ 1108501 h 3618436"/>
              <a:gd name="connsiteX23" fmla="*/ 289249 w 4572000"/>
              <a:gd name="connsiteY23" fmla="*/ 1117831 h 3618436"/>
              <a:gd name="connsiteX24" fmla="*/ 261257 w 4572000"/>
              <a:gd name="connsiteY24" fmla="*/ 1127162 h 3618436"/>
              <a:gd name="connsiteX25" fmla="*/ 214604 w 4572000"/>
              <a:gd name="connsiteY25" fmla="*/ 1164485 h 3618436"/>
              <a:gd name="connsiteX26" fmla="*/ 186612 w 4572000"/>
              <a:gd name="connsiteY26" fmla="*/ 1183146 h 3618436"/>
              <a:gd name="connsiteX27" fmla="*/ 177282 w 4572000"/>
              <a:gd name="connsiteY27" fmla="*/ 1211138 h 3618436"/>
              <a:gd name="connsiteX28" fmla="*/ 130629 w 4572000"/>
              <a:gd name="connsiteY28" fmla="*/ 1257791 h 3618436"/>
              <a:gd name="connsiteX29" fmla="*/ 111967 w 4572000"/>
              <a:gd name="connsiteY29" fmla="*/ 1276452 h 3618436"/>
              <a:gd name="connsiteX30" fmla="*/ 74645 w 4572000"/>
              <a:gd name="connsiteY30" fmla="*/ 1332436 h 3618436"/>
              <a:gd name="connsiteX31" fmla="*/ 55984 w 4572000"/>
              <a:gd name="connsiteY31" fmla="*/ 1360427 h 3618436"/>
              <a:gd name="connsiteX32" fmla="*/ 37322 w 4572000"/>
              <a:gd name="connsiteY32" fmla="*/ 1388419 h 3618436"/>
              <a:gd name="connsiteX33" fmla="*/ 27992 w 4572000"/>
              <a:gd name="connsiteY33" fmla="*/ 1425742 h 3618436"/>
              <a:gd name="connsiteX34" fmla="*/ 9331 w 4572000"/>
              <a:gd name="connsiteY34" fmla="*/ 1481725 h 3618436"/>
              <a:gd name="connsiteX35" fmla="*/ 0 w 4572000"/>
              <a:gd name="connsiteY35" fmla="*/ 1547040 h 3618436"/>
              <a:gd name="connsiteX36" fmla="*/ 18661 w 4572000"/>
              <a:gd name="connsiteY36" fmla="*/ 1733652 h 3618436"/>
              <a:gd name="connsiteX37" fmla="*/ 37322 w 4572000"/>
              <a:gd name="connsiteY37" fmla="*/ 1817627 h 3618436"/>
              <a:gd name="connsiteX38" fmla="*/ 55984 w 4572000"/>
              <a:gd name="connsiteY38" fmla="*/ 1873611 h 3618436"/>
              <a:gd name="connsiteX39" fmla="*/ 65314 w 4572000"/>
              <a:gd name="connsiteY39" fmla="*/ 1901603 h 3618436"/>
              <a:gd name="connsiteX40" fmla="*/ 83976 w 4572000"/>
              <a:gd name="connsiteY40" fmla="*/ 1929595 h 3618436"/>
              <a:gd name="connsiteX41" fmla="*/ 111967 w 4572000"/>
              <a:gd name="connsiteY41" fmla="*/ 2032231 h 3618436"/>
              <a:gd name="connsiteX42" fmla="*/ 130629 w 4572000"/>
              <a:gd name="connsiteY42" fmla="*/ 2069554 h 3618436"/>
              <a:gd name="connsiteX43" fmla="*/ 149290 w 4572000"/>
              <a:gd name="connsiteY43" fmla="*/ 2125538 h 3618436"/>
              <a:gd name="connsiteX44" fmla="*/ 158620 w 4572000"/>
              <a:gd name="connsiteY44" fmla="*/ 2153529 h 3618436"/>
              <a:gd name="connsiteX45" fmla="*/ 214604 w 4572000"/>
              <a:gd name="connsiteY45" fmla="*/ 2237505 h 3618436"/>
              <a:gd name="connsiteX46" fmla="*/ 233265 w 4572000"/>
              <a:gd name="connsiteY46" fmla="*/ 2265497 h 3618436"/>
              <a:gd name="connsiteX47" fmla="*/ 251927 w 4572000"/>
              <a:gd name="connsiteY47" fmla="*/ 2284158 h 3618436"/>
              <a:gd name="connsiteX48" fmla="*/ 270588 w 4572000"/>
              <a:gd name="connsiteY48" fmla="*/ 2312150 h 3618436"/>
              <a:gd name="connsiteX49" fmla="*/ 326571 w 4572000"/>
              <a:gd name="connsiteY49" fmla="*/ 2368134 h 3618436"/>
              <a:gd name="connsiteX50" fmla="*/ 345233 w 4572000"/>
              <a:gd name="connsiteY50" fmla="*/ 2386795 h 3618436"/>
              <a:gd name="connsiteX51" fmla="*/ 363894 w 4572000"/>
              <a:gd name="connsiteY51" fmla="*/ 2414787 h 3618436"/>
              <a:gd name="connsiteX52" fmla="*/ 391886 w 4572000"/>
              <a:gd name="connsiteY52" fmla="*/ 2433448 h 3618436"/>
              <a:gd name="connsiteX53" fmla="*/ 438539 w 4572000"/>
              <a:gd name="connsiteY53" fmla="*/ 2489431 h 3618436"/>
              <a:gd name="connsiteX54" fmla="*/ 457200 w 4572000"/>
              <a:gd name="connsiteY54" fmla="*/ 2517423 h 3618436"/>
              <a:gd name="connsiteX55" fmla="*/ 503853 w 4572000"/>
              <a:gd name="connsiteY55" fmla="*/ 2554746 h 3618436"/>
              <a:gd name="connsiteX56" fmla="*/ 522514 w 4572000"/>
              <a:gd name="connsiteY56" fmla="*/ 2582738 h 3618436"/>
              <a:gd name="connsiteX57" fmla="*/ 578498 w 4572000"/>
              <a:gd name="connsiteY57" fmla="*/ 2620060 h 3618436"/>
              <a:gd name="connsiteX58" fmla="*/ 606490 w 4572000"/>
              <a:gd name="connsiteY58" fmla="*/ 2638721 h 3618436"/>
              <a:gd name="connsiteX59" fmla="*/ 634482 w 4572000"/>
              <a:gd name="connsiteY59" fmla="*/ 2657382 h 3618436"/>
              <a:gd name="connsiteX60" fmla="*/ 653143 w 4572000"/>
              <a:gd name="connsiteY60" fmla="*/ 2676044 h 3618436"/>
              <a:gd name="connsiteX61" fmla="*/ 709127 w 4572000"/>
              <a:gd name="connsiteY61" fmla="*/ 2713366 h 3618436"/>
              <a:gd name="connsiteX62" fmla="*/ 737118 w 4572000"/>
              <a:gd name="connsiteY62" fmla="*/ 2741358 h 3618436"/>
              <a:gd name="connsiteX63" fmla="*/ 793102 w 4572000"/>
              <a:gd name="connsiteY63" fmla="*/ 2760019 h 3618436"/>
              <a:gd name="connsiteX64" fmla="*/ 821094 w 4572000"/>
              <a:gd name="connsiteY64" fmla="*/ 2778680 h 3618436"/>
              <a:gd name="connsiteX65" fmla="*/ 942392 w 4572000"/>
              <a:gd name="connsiteY65" fmla="*/ 2797342 h 3618436"/>
              <a:gd name="connsiteX66" fmla="*/ 970384 w 4572000"/>
              <a:gd name="connsiteY66" fmla="*/ 2806672 h 3618436"/>
              <a:gd name="connsiteX67" fmla="*/ 1184988 w 4572000"/>
              <a:gd name="connsiteY67" fmla="*/ 2806672 h 3618436"/>
              <a:gd name="connsiteX68" fmla="*/ 1240971 w 4572000"/>
              <a:gd name="connsiteY68" fmla="*/ 2769350 h 3618436"/>
              <a:gd name="connsiteX69" fmla="*/ 1287625 w 4572000"/>
              <a:gd name="connsiteY69" fmla="*/ 2732027 h 3618436"/>
              <a:gd name="connsiteX70" fmla="*/ 1334278 w 4572000"/>
              <a:gd name="connsiteY70" fmla="*/ 2694705 h 3618436"/>
              <a:gd name="connsiteX71" fmla="*/ 1380931 w 4572000"/>
              <a:gd name="connsiteY71" fmla="*/ 2657382 h 3618436"/>
              <a:gd name="connsiteX72" fmla="*/ 1427584 w 4572000"/>
              <a:gd name="connsiteY72" fmla="*/ 2620060 h 3618436"/>
              <a:gd name="connsiteX73" fmla="*/ 1446245 w 4572000"/>
              <a:gd name="connsiteY73" fmla="*/ 2592068 h 3618436"/>
              <a:gd name="connsiteX74" fmla="*/ 1474237 w 4572000"/>
              <a:gd name="connsiteY74" fmla="*/ 2564076 h 3618436"/>
              <a:gd name="connsiteX75" fmla="*/ 1492898 w 4572000"/>
              <a:gd name="connsiteY75" fmla="*/ 2536085 h 3618436"/>
              <a:gd name="connsiteX76" fmla="*/ 1520890 w 4572000"/>
              <a:gd name="connsiteY76" fmla="*/ 2526754 h 3618436"/>
              <a:gd name="connsiteX77" fmla="*/ 1548882 w 4572000"/>
              <a:gd name="connsiteY77" fmla="*/ 2498762 h 3618436"/>
              <a:gd name="connsiteX78" fmla="*/ 1614196 w 4572000"/>
              <a:gd name="connsiteY78" fmla="*/ 2480101 h 3618436"/>
              <a:gd name="connsiteX79" fmla="*/ 1707502 w 4572000"/>
              <a:gd name="connsiteY79" fmla="*/ 2452109 h 3618436"/>
              <a:gd name="connsiteX80" fmla="*/ 1819469 w 4572000"/>
              <a:gd name="connsiteY80" fmla="*/ 2433448 h 3618436"/>
              <a:gd name="connsiteX81" fmla="*/ 1903445 w 4572000"/>
              <a:gd name="connsiteY81" fmla="*/ 2414787 h 3618436"/>
              <a:gd name="connsiteX82" fmla="*/ 1978090 w 4572000"/>
              <a:gd name="connsiteY82" fmla="*/ 2396125 h 3618436"/>
              <a:gd name="connsiteX83" fmla="*/ 2062065 w 4572000"/>
              <a:gd name="connsiteY83" fmla="*/ 2414787 h 3618436"/>
              <a:gd name="connsiteX84" fmla="*/ 2080727 w 4572000"/>
              <a:gd name="connsiteY84" fmla="*/ 2442778 h 3618436"/>
              <a:gd name="connsiteX85" fmla="*/ 2108718 w 4572000"/>
              <a:gd name="connsiteY85" fmla="*/ 2452109 h 3618436"/>
              <a:gd name="connsiteX86" fmla="*/ 2155371 w 4572000"/>
              <a:gd name="connsiteY86" fmla="*/ 2498762 h 3618436"/>
              <a:gd name="connsiteX87" fmla="*/ 2174033 w 4572000"/>
              <a:gd name="connsiteY87" fmla="*/ 2517423 h 3618436"/>
              <a:gd name="connsiteX88" fmla="*/ 2230016 w 4572000"/>
              <a:gd name="connsiteY88" fmla="*/ 2601399 h 3618436"/>
              <a:gd name="connsiteX89" fmla="*/ 2267339 w 4572000"/>
              <a:gd name="connsiteY89" fmla="*/ 2657382 h 3618436"/>
              <a:gd name="connsiteX90" fmla="*/ 2286000 w 4572000"/>
              <a:gd name="connsiteY90" fmla="*/ 2685374 h 3618436"/>
              <a:gd name="connsiteX91" fmla="*/ 2304661 w 4572000"/>
              <a:gd name="connsiteY91" fmla="*/ 2704036 h 3618436"/>
              <a:gd name="connsiteX92" fmla="*/ 2313992 w 4572000"/>
              <a:gd name="connsiteY92" fmla="*/ 2732027 h 3618436"/>
              <a:gd name="connsiteX93" fmla="*/ 2332653 w 4572000"/>
              <a:gd name="connsiteY93" fmla="*/ 2750689 h 3618436"/>
              <a:gd name="connsiteX94" fmla="*/ 2351314 w 4572000"/>
              <a:gd name="connsiteY94" fmla="*/ 2806672 h 3618436"/>
              <a:gd name="connsiteX95" fmla="*/ 2360645 w 4572000"/>
              <a:gd name="connsiteY95" fmla="*/ 2834664 h 3618436"/>
              <a:gd name="connsiteX96" fmla="*/ 2369976 w 4572000"/>
              <a:gd name="connsiteY96" fmla="*/ 2909309 h 3618436"/>
              <a:gd name="connsiteX97" fmla="*/ 2388637 w 4572000"/>
              <a:gd name="connsiteY97" fmla="*/ 3086591 h 3618436"/>
              <a:gd name="connsiteX98" fmla="*/ 2397967 w 4572000"/>
              <a:gd name="connsiteY98" fmla="*/ 3114582 h 3618436"/>
              <a:gd name="connsiteX99" fmla="*/ 2416629 w 4572000"/>
              <a:gd name="connsiteY99" fmla="*/ 3142574 h 3618436"/>
              <a:gd name="connsiteX100" fmla="*/ 2444620 w 4572000"/>
              <a:gd name="connsiteY100" fmla="*/ 3198558 h 3618436"/>
              <a:gd name="connsiteX101" fmla="*/ 2491274 w 4572000"/>
              <a:gd name="connsiteY101" fmla="*/ 3282534 h 3618436"/>
              <a:gd name="connsiteX102" fmla="*/ 2537927 w 4572000"/>
              <a:gd name="connsiteY102" fmla="*/ 3319856 h 3618436"/>
              <a:gd name="connsiteX103" fmla="*/ 2556588 w 4572000"/>
              <a:gd name="connsiteY103" fmla="*/ 3347848 h 3618436"/>
              <a:gd name="connsiteX104" fmla="*/ 2612571 w 4572000"/>
              <a:gd name="connsiteY104" fmla="*/ 3385170 h 3618436"/>
              <a:gd name="connsiteX105" fmla="*/ 2659225 w 4572000"/>
              <a:gd name="connsiteY105" fmla="*/ 3422493 h 3618436"/>
              <a:gd name="connsiteX106" fmla="*/ 2705878 w 4572000"/>
              <a:gd name="connsiteY106" fmla="*/ 3478476 h 3618436"/>
              <a:gd name="connsiteX107" fmla="*/ 2733869 w 4572000"/>
              <a:gd name="connsiteY107" fmla="*/ 3497138 h 3618436"/>
              <a:gd name="connsiteX108" fmla="*/ 2789853 w 4572000"/>
              <a:gd name="connsiteY108" fmla="*/ 3525129 h 3618436"/>
              <a:gd name="connsiteX109" fmla="*/ 2845837 w 4572000"/>
              <a:gd name="connsiteY109" fmla="*/ 3553121 h 3618436"/>
              <a:gd name="connsiteX110" fmla="*/ 2901820 w 4572000"/>
              <a:gd name="connsiteY110" fmla="*/ 3571782 h 3618436"/>
              <a:gd name="connsiteX111" fmla="*/ 2920482 w 4572000"/>
              <a:gd name="connsiteY111" fmla="*/ 3590444 h 3618436"/>
              <a:gd name="connsiteX112" fmla="*/ 2967135 w 4572000"/>
              <a:gd name="connsiteY112" fmla="*/ 3599774 h 3618436"/>
              <a:gd name="connsiteX113" fmla="*/ 3069771 w 4572000"/>
              <a:gd name="connsiteY113" fmla="*/ 3618436 h 3618436"/>
              <a:gd name="connsiteX114" fmla="*/ 3228392 w 4572000"/>
              <a:gd name="connsiteY114" fmla="*/ 3609105 h 3618436"/>
              <a:gd name="connsiteX115" fmla="*/ 3359020 w 4572000"/>
              <a:gd name="connsiteY115" fmla="*/ 3599774 h 3618436"/>
              <a:gd name="connsiteX116" fmla="*/ 3573625 w 4572000"/>
              <a:gd name="connsiteY116" fmla="*/ 3590444 h 3618436"/>
              <a:gd name="connsiteX117" fmla="*/ 3834882 w 4572000"/>
              <a:gd name="connsiteY117" fmla="*/ 3571782 h 3618436"/>
              <a:gd name="connsiteX118" fmla="*/ 3909527 w 4572000"/>
              <a:gd name="connsiteY118" fmla="*/ 3562452 h 3618436"/>
              <a:gd name="connsiteX119" fmla="*/ 4068147 w 4572000"/>
              <a:gd name="connsiteY119" fmla="*/ 3543791 h 3618436"/>
              <a:gd name="connsiteX120" fmla="*/ 4096139 w 4572000"/>
              <a:gd name="connsiteY120" fmla="*/ 3534460 h 3618436"/>
              <a:gd name="connsiteX121" fmla="*/ 4133461 w 4572000"/>
              <a:gd name="connsiteY121" fmla="*/ 3525129 h 3618436"/>
              <a:gd name="connsiteX122" fmla="*/ 4161453 w 4572000"/>
              <a:gd name="connsiteY122" fmla="*/ 3506468 h 3618436"/>
              <a:gd name="connsiteX123" fmla="*/ 4189445 w 4572000"/>
              <a:gd name="connsiteY123" fmla="*/ 3497138 h 3618436"/>
              <a:gd name="connsiteX124" fmla="*/ 4338735 w 4572000"/>
              <a:gd name="connsiteY124" fmla="*/ 3478476 h 3618436"/>
              <a:gd name="connsiteX125" fmla="*/ 4469363 w 4572000"/>
              <a:gd name="connsiteY125" fmla="*/ 3450485 h 3618436"/>
              <a:gd name="connsiteX126" fmla="*/ 4534678 w 4572000"/>
              <a:gd name="connsiteY126" fmla="*/ 3431823 h 3618436"/>
              <a:gd name="connsiteX127" fmla="*/ 4544008 w 4572000"/>
              <a:gd name="connsiteY127" fmla="*/ 3403831 h 3618436"/>
              <a:gd name="connsiteX128" fmla="*/ 4553339 w 4572000"/>
              <a:gd name="connsiteY128" fmla="*/ 3329187 h 3618436"/>
              <a:gd name="connsiteX129" fmla="*/ 4572000 w 4572000"/>
              <a:gd name="connsiteY129" fmla="*/ 3021276 h 3618436"/>
              <a:gd name="connsiteX130" fmla="*/ 4562669 w 4572000"/>
              <a:gd name="connsiteY130" fmla="*/ 2909309 h 3618436"/>
              <a:gd name="connsiteX131" fmla="*/ 4553339 w 4572000"/>
              <a:gd name="connsiteY131" fmla="*/ 2881317 h 3618436"/>
              <a:gd name="connsiteX132" fmla="*/ 4534678 w 4572000"/>
              <a:gd name="connsiteY132" fmla="*/ 2797342 h 3618436"/>
              <a:gd name="connsiteX133" fmla="*/ 4525347 w 4572000"/>
              <a:gd name="connsiteY133" fmla="*/ 2732027 h 3618436"/>
              <a:gd name="connsiteX134" fmla="*/ 4516016 w 4572000"/>
              <a:gd name="connsiteY134" fmla="*/ 2704036 h 3618436"/>
              <a:gd name="connsiteX135" fmla="*/ 4534678 w 4572000"/>
              <a:gd name="connsiteY135" fmla="*/ 2349472 h 3618436"/>
              <a:gd name="connsiteX136" fmla="*/ 4553339 w 4572000"/>
              <a:gd name="connsiteY136" fmla="*/ 2162860 h 3618436"/>
              <a:gd name="connsiteX137" fmla="*/ 4572000 w 4572000"/>
              <a:gd name="connsiteY137" fmla="*/ 1519048 h 3618436"/>
              <a:gd name="connsiteX138" fmla="*/ 4553339 w 4572000"/>
              <a:gd name="connsiteY138" fmla="*/ 1360427 h 3618436"/>
              <a:gd name="connsiteX139" fmla="*/ 4534678 w 4572000"/>
              <a:gd name="connsiteY139" fmla="*/ 1323105 h 3618436"/>
              <a:gd name="connsiteX140" fmla="*/ 4525347 w 4572000"/>
              <a:gd name="connsiteY140" fmla="*/ 1295113 h 3618436"/>
              <a:gd name="connsiteX141" fmla="*/ 4497355 w 4572000"/>
              <a:gd name="connsiteY141" fmla="*/ 1276452 h 3618436"/>
              <a:gd name="connsiteX142" fmla="*/ 4413380 w 4572000"/>
              <a:gd name="connsiteY142" fmla="*/ 1192476 h 3618436"/>
              <a:gd name="connsiteX143" fmla="*/ 4394718 w 4572000"/>
              <a:gd name="connsiteY143" fmla="*/ 1173815 h 3618436"/>
              <a:gd name="connsiteX144" fmla="*/ 4376057 w 4572000"/>
              <a:gd name="connsiteY144" fmla="*/ 1145823 h 3618436"/>
              <a:gd name="connsiteX145" fmla="*/ 4320074 w 4572000"/>
              <a:gd name="connsiteY145" fmla="*/ 1108501 h 3618436"/>
              <a:gd name="connsiteX146" fmla="*/ 4282751 w 4572000"/>
              <a:gd name="connsiteY146" fmla="*/ 1052517 h 3618436"/>
              <a:gd name="connsiteX147" fmla="*/ 4254759 w 4572000"/>
              <a:gd name="connsiteY147" fmla="*/ 1043187 h 3618436"/>
              <a:gd name="connsiteX148" fmla="*/ 4226767 w 4572000"/>
              <a:gd name="connsiteY148" fmla="*/ 1024525 h 3618436"/>
              <a:gd name="connsiteX149" fmla="*/ 4198776 w 4572000"/>
              <a:gd name="connsiteY149" fmla="*/ 977872 h 3618436"/>
              <a:gd name="connsiteX150" fmla="*/ 4170784 w 4572000"/>
              <a:gd name="connsiteY150" fmla="*/ 959211 h 3618436"/>
              <a:gd name="connsiteX151" fmla="*/ 4124131 w 4572000"/>
              <a:gd name="connsiteY151" fmla="*/ 912558 h 3618436"/>
              <a:gd name="connsiteX152" fmla="*/ 4068147 w 4572000"/>
              <a:gd name="connsiteY152" fmla="*/ 856574 h 3618436"/>
              <a:gd name="connsiteX153" fmla="*/ 4012163 w 4572000"/>
              <a:gd name="connsiteY153" fmla="*/ 800591 h 3618436"/>
              <a:gd name="connsiteX154" fmla="*/ 3984171 w 4572000"/>
              <a:gd name="connsiteY154" fmla="*/ 781929 h 3618436"/>
              <a:gd name="connsiteX155" fmla="*/ 3946849 w 4572000"/>
              <a:gd name="connsiteY155" fmla="*/ 735276 h 3618436"/>
              <a:gd name="connsiteX156" fmla="*/ 3890865 w 4572000"/>
              <a:gd name="connsiteY156" fmla="*/ 679293 h 3618436"/>
              <a:gd name="connsiteX157" fmla="*/ 3853543 w 4572000"/>
              <a:gd name="connsiteY157" fmla="*/ 641970 h 3618436"/>
              <a:gd name="connsiteX158" fmla="*/ 3825551 w 4572000"/>
              <a:gd name="connsiteY158" fmla="*/ 623309 h 3618436"/>
              <a:gd name="connsiteX159" fmla="*/ 3760237 w 4572000"/>
              <a:gd name="connsiteY159" fmla="*/ 567325 h 3618436"/>
              <a:gd name="connsiteX160" fmla="*/ 3713584 w 4572000"/>
              <a:gd name="connsiteY160" fmla="*/ 530003 h 3618436"/>
              <a:gd name="connsiteX161" fmla="*/ 3685592 w 4572000"/>
              <a:gd name="connsiteY161" fmla="*/ 502011 h 3618436"/>
              <a:gd name="connsiteX162" fmla="*/ 3629608 w 4572000"/>
              <a:gd name="connsiteY162" fmla="*/ 464689 h 3618436"/>
              <a:gd name="connsiteX163" fmla="*/ 3573625 w 4572000"/>
              <a:gd name="connsiteY163" fmla="*/ 418036 h 3618436"/>
              <a:gd name="connsiteX164" fmla="*/ 3554963 w 4572000"/>
              <a:gd name="connsiteY164" fmla="*/ 399374 h 3618436"/>
              <a:gd name="connsiteX165" fmla="*/ 3536302 w 4572000"/>
              <a:gd name="connsiteY165" fmla="*/ 371382 h 3618436"/>
              <a:gd name="connsiteX166" fmla="*/ 3480318 w 4572000"/>
              <a:gd name="connsiteY166" fmla="*/ 334060 h 3618436"/>
              <a:gd name="connsiteX167" fmla="*/ 3452327 w 4572000"/>
              <a:gd name="connsiteY167" fmla="*/ 315399 h 3618436"/>
              <a:gd name="connsiteX168" fmla="*/ 3433665 w 4572000"/>
              <a:gd name="connsiteY168" fmla="*/ 296738 h 3618436"/>
              <a:gd name="connsiteX169" fmla="*/ 3368351 w 4572000"/>
              <a:gd name="connsiteY169" fmla="*/ 268746 h 3618436"/>
              <a:gd name="connsiteX170" fmla="*/ 3312367 w 4572000"/>
              <a:gd name="connsiteY170" fmla="*/ 222093 h 3618436"/>
              <a:gd name="connsiteX171" fmla="*/ 3293706 w 4572000"/>
              <a:gd name="connsiteY171" fmla="*/ 203431 h 3618436"/>
              <a:gd name="connsiteX172" fmla="*/ 3265714 w 4572000"/>
              <a:gd name="connsiteY172" fmla="*/ 194101 h 3618436"/>
              <a:gd name="connsiteX173" fmla="*/ 3209731 w 4572000"/>
              <a:gd name="connsiteY173" fmla="*/ 156778 h 3618436"/>
              <a:gd name="connsiteX174" fmla="*/ 3256384 w 4572000"/>
              <a:gd name="connsiteY174" fmla="*/ 54142 h 3618436"/>
              <a:gd name="connsiteX175" fmla="*/ 3116425 w 4572000"/>
              <a:gd name="connsiteY175" fmla="*/ 119456 h 3618436"/>
              <a:gd name="connsiteX176" fmla="*/ 3172409 w 4572000"/>
              <a:gd name="connsiteY176" fmla="*/ 26150 h 3618436"/>
              <a:gd name="connsiteX177" fmla="*/ 3023118 w 4572000"/>
              <a:gd name="connsiteY177" fmla="*/ 72803 h 3618436"/>
              <a:gd name="connsiteX178" fmla="*/ 2995127 w 4572000"/>
              <a:gd name="connsiteY178" fmla="*/ 54142 h 3618436"/>
              <a:gd name="connsiteX179" fmla="*/ 2901820 w 4572000"/>
              <a:gd name="connsiteY179" fmla="*/ 26150 h 3618436"/>
              <a:gd name="connsiteX180" fmla="*/ 2799184 w 4572000"/>
              <a:gd name="connsiteY180" fmla="*/ 16819 h 3618436"/>
              <a:gd name="connsiteX181" fmla="*/ 2649894 w 4572000"/>
              <a:gd name="connsiteY181" fmla="*/ 26150 h 3618436"/>
              <a:gd name="connsiteX182" fmla="*/ 2537927 w 4572000"/>
              <a:gd name="connsiteY182" fmla="*/ 82134 h 3618436"/>
              <a:gd name="connsiteX183" fmla="*/ 2509935 w 4572000"/>
              <a:gd name="connsiteY183" fmla="*/ 91464 h 3618436"/>
              <a:gd name="connsiteX184" fmla="*/ 2481943 w 4572000"/>
              <a:gd name="connsiteY184" fmla="*/ 119456 h 3618436"/>
              <a:gd name="connsiteX185" fmla="*/ 2425959 w 4572000"/>
              <a:gd name="connsiteY185" fmla="*/ 156778 h 3618436"/>
              <a:gd name="connsiteX186" fmla="*/ 2379306 w 4572000"/>
              <a:gd name="connsiteY186" fmla="*/ 194101 h 3618436"/>
              <a:gd name="connsiteX187" fmla="*/ 2360645 w 4572000"/>
              <a:gd name="connsiteY187" fmla="*/ 222093 h 3618436"/>
              <a:gd name="connsiteX188" fmla="*/ 2304661 w 4572000"/>
              <a:gd name="connsiteY188" fmla="*/ 268746 h 3618436"/>
              <a:gd name="connsiteX189" fmla="*/ 2267339 w 4572000"/>
              <a:gd name="connsiteY189" fmla="*/ 324729 h 3618436"/>
              <a:gd name="connsiteX190" fmla="*/ 2248678 w 4572000"/>
              <a:gd name="connsiteY190" fmla="*/ 352721 h 3618436"/>
              <a:gd name="connsiteX191" fmla="*/ 2220686 w 4572000"/>
              <a:gd name="connsiteY191" fmla="*/ 408705 h 3618436"/>
              <a:gd name="connsiteX192" fmla="*/ 2183363 w 4572000"/>
              <a:gd name="connsiteY192" fmla="*/ 464689 h 3618436"/>
              <a:gd name="connsiteX193" fmla="*/ 2155371 w 4572000"/>
              <a:gd name="connsiteY193" fmla="*/ 520672 h 3618436"/>
              <a:gd name="connsiteX194" fmla="*/ 2118049 w 4572000"/>
              <a:gd name="connsiteY194" fmla="*/ 604648 h 3618436"/>
              <a:gd name="connsiteX195" fmla="*/ 2090057 w 4572000"/>
              <a:gd name="connsiteY195" fmla="*/ 632640 h 3618436"/>
              <a:gd name="connsiteX196" fmla="*/ 2062065 w 4572000"/>
              <a:gd name="connsiteY196" fmla="*/ 679293 h 3618436"/>
              <a:gd name="connsiteX197" fmla="*/ 2052735 w 4572000"/>
              <a:gd name="connsiteY197" fmla="*/ 707285 h 3618436"/>
              <a:gd name="connsiteX198" fmla="*/ 2034074 w 4572000"/>
              <a:gd name="connsiteY198" fmla="*/ 735276 h 3618436"/>
              <a:gd name="connsiteX199" fmla="*/ 2024743 w 4572000"/>
              <a:gd name="connsiteY199" fmla="*/ 763268 h 3618436"/>
              <a:gd name="connsiteX200" fmla="*/ 2006082 w 4572000"/>
              <a:gd name="connsiteY200" fmla="*/ 791260 h 3618436"/>
              <a:gd name="connsiteX201" fmla="*/ 1987420 w 4572000"/>
              <a:gd name="connsiteY201" fmla="*/ 847244 h 3618436"/>
              <a:gd name="connsiteX202" fmla="*/ 1968759 w 4572000"/>
              <a:gd name="connsiteY202" fmla="*/ 884566 h 3618436"/>
              <a:gd name="connsiteX203" fmla="*/ 1950098 w 4572000"/>
              <a:gd name="connsiteY203" fmla="*/ 940550 h 3618436"/>
              <a:gd name="connsiteX204" fmla="*/ 1931437 w 4572000"/>
              <a:gd name="connsiteY204" fmla="*/ 968542 h 3618436"/>
              <a:gd name="connsiteX205" fmla="*/ 1912776 w 4572000"/>
              <a:gd name="connsiteY205" fmla="*/ 1024525 h 3618436"/>
              <a:gd name="connsiteX206" fmla="*/ 1903445 w 4572000"/>
              <a:gd name="connsiteY206" fmla="*/ 1052517 h 3618436"/>
              <a:gd name="connsiteX207" fmla="*/ 1866122 w 4572000"/>
              <a:gd name="connsiteY207" fmla="*/ 1099170 h 3618436"/>
              <a:gd name="connsiteX208" fmla="*/ 1856792 w 4572000"/>
              <a:gd name="connsiteY208" fmla="*/ 1127162 h 3618436"/>
              <a:gd name="connsiteX209" fmla="*/ 1810139 w 4572000"/>
              <a:gd name="connsiteY209" fmla="*/ 1183146 h 3618436"/>
              <a:gd name="connsiteX210" fmla="*/ 1772816 w 4572000"/>
              <a:gd name="connsiteY210" fmla="*/ 1257791 h 3618436"/>
              <a:gd name="connsiteX211" fmla="*/ 1763486 w 4572000"/>
              <a:gd name="connsiteY211" fmla="*/ 1285782 h 3618436"/>
              <a:gd name="connsiteX212" fmla="*/ 1698171 w 4572000"/>
              <a:gd name="connsiteY212" fmla="*/ 1341766 h 3618436"/>
              <a:gd name="connsiteX0" fmla="*/ 1698171 w 4572000"/>
              <a:gd name="connsiteY0" fmla="*/ 1324947 h 3601617"/>
              <a:gd name="connsiteX1" fmla="*/ 1558212 w 4572000"/>
              <a:gd name="connsiteY1" fmla="*/ 1296955 h 3601617"/>
              <a:gd name="connsiteX2" fmla="*/ 1530220 w 4572000"/>
              <a:gd name="connsiteY2" fmla="*/ 1287625 h 3601617"/>
              <a:gd name="connsiteX3" fmla="*/ 1492898 w 4572000"/>
              <a:gd name="connsiteY3" fmla="*/ 1278294 h 3601617"/>
              <a:gd name="connsiteX4" fmla="*/ 1427584 w 4572000"/>
              <a:gd name="connsiteY4" fmla="*/ 1268963 h 3601617"/>
              <a:gd name="connsiteX5" fmla="*/ 1399592 w 4572000"/>
              <a:gd name="connsiteY5" fmla="*/ 1259633 h 3601617"/>
              <a:gd name="connsiteX6" fmla="*/ 1324947 w 4572000"/>
              <a:gd name="connsiteY6" fmla="*/ 1240972 h 3601617"/>
              <a:gd name="connsiteX7" fmla="*/ 1259633 w 4572000"/>
              <a:gd name="connsiteY7" fmla="*/ 1212980 h 3601617"/>
              <a:gd name="connsiteX8" fmla="*/ 1240971 w 4572000"/>
              <a:gd name="connsiteY8" fmla="*/ 1194319 h 3601617"/>
              <a:gd name="connsiteX9" fmla="*/ 1156996 w 4572000"/>
              <a:gd name="connsiteY9" fmla="*/ 1166327 h 3601617"/>
              <a:gd name="connsiteX10" fmla="*/ 1129004 w 4572000"/>
              <a:gd name="connsiteY10" fmla="*/ 1156996 h 3601617"/>
              <a:gd name="connsiteX11" fmla="*/ 1101012 w 4572000"/>
              <a:gd name="connsiteY11" fmla="*/ 1147666 h 3601617"/>
              <a:gd name="connsiteX12" fmla="*/ 1026367 w 4572000"/>
              <a:gd name="connsiteY12" fmla="*/ 1110343 h 3601617"/>
              <a:gd name="connsiteX13" fmla="*/ 998376 w 4572000"/>
              <a:gd name="connsiteY13" fmla="*/ 1101012 h 3601617"/>
              <a:gd name="connsiteX14" fmla="*/ 970384 w 4572000"/>
              <a:gd name="connsiteY14" fmla="*/ 1091682 h 3601617"/>
              <a:gd name="connsiteX15" fmla="*/ 942392 w 4572000"/>
              <a:gd name="connsiteY15" fmla="*/ 1073021 h 3601617"/>
              <a:gd name="connsiteX16" fmla="*/ 811763 w 4572000"/>
              <a:gd name="connsiteY16" fmla="*/ 1054359 h 3601617"/>
              <a:gd name="connsiteX17" fmla="*/ 755780 w 4572000"/>
              <a:gd name="connsiteY17" fmla="*/ 1045029 h 3601617"/>
              <a:gd name="connsiteX18" fmla="*/ 559837 w 4572000"/>
              <a:gd name="connsiteY18" fmla="*/ 1054359 h 3601617"/>
              <a:gd name="connsiteX19" fmla="*/ 513184 w 4572000"/>
              <a:gd name="connsiteY19" fmla="*/ 1063690 h 3601617"/>
              <a:gd name="connsiteX20" fmla="*/ 447869 w 4572000"/>
              <a:gd name="connsiteY20" fmla="*/ 1073021 h 3601617"/>
              <a:gd name="connsiteX21" fmla="*/ 410547 w 4572000"/>
              <a:gd name="connsiteY21" fmla="*/ 1082351 h 3601617"/>
              <a:gd name="connsiteX22" fmla="*/ 345233 w 4572000"/>
              <a:gd name="connsiteY22" fmla="*/ 1091682 h 3601617"/>
              <a:gd name="connsiteX23" fmla="*/ 289249 w 4572000"/>
              <a:gd name="connsiteY23" fmla="*/ 1101012 h 3601617"/>
              <a:gd name="connsiteX24" fmla="*/ 261257 w 4572000"/>
              <a:gd name="connsiteY24" fmla="*/ 1110343 h 3601617"/>
              <a:gd name="connsiteX25" fmla="*/ 214604 w 4572000"/>
              <a:gd name="connsiteY25" fmla="*/ 1147666 h 3601617"/>
              <a:gd name="connsiteX26" fmla="*/ 186612 w 4572000"/>
              <a:gd name="connsiteY26" fmla="*/ 1166327 h 3601617"/>
              <a:gd name="connsiteX27" fmla="*/ 177282 w 4572000"/>
              <a:gd name="connsiteY27" fmla="*/ 1194319 h 3601617"/>
              <a:gd name="connsiteX28" fmla="*/ 130629 w 4572000"/>
              <a:gd name="connsiteY28" fmla="*/ 1240972 h 3601617"/>
              <a:gd name="connsiteX29" fmla="*/ 111967 w 4572000"/>
              <a:gd name="connsiteY29" fmla="*/ 1259633 h 3601617"/>
              <a:gd name="connsiteX30" fmla="*/ 74645 w 4572000"/>
              <a:gd name="connsiteY30" fmla="*/ 1315617 h 3601617"/>
              <a:gd name="connsiteX31" fmla="*/ 55984 w 4572000"/>
              <a:gd name="connsiteY31" fmla="*/ 1343608 h 3601617"/>
              <a:gd name="connsiteX32" fmla="*/ 37322 w 4572000"/>
              <a:gd name="connsiteY32" fmla="*/ 1371600 h 3601617"/>
              <a:gd name="connsiteX33" fmla="*/ 27992 w 4572000"/>
              <a:gd name="connsiteY33" fmla="*/ 1408923 h 3601617"/>
              <a:gd name="connsiteX34" fmla="*/ 9331 w 4572000"/>
              <a:gd name="connsiteY34" fmla="*/ 1464906 h 3601617"/>
              <a:gd name="connsiteX35" fmla="*/ 0 w 4572000"/>
              <a:gd name="connsiteY35" fmla="*/ 1530221 h 3601617"/>
              <a:gd name="connsiteX36" fmla="*/ 18661 w 4572000"/>
              <a:gd name="connsiteY36" fmla="*/ 1716833 h 3601617"/>
              <a:gd name="connsiteX37" fmla="*/ 37322 w 4572000"/>
              <a:gd name="connsiteY37" fmla="*/ 1800808 h 3601617"/>
              <a:gd name="connsiteX38" fmla="*/ 55984 w 4572000"/>
              <a:gd name="connsiteY38" fmla="*/ 1856792 h 3601617"/>
              <a:gd name="connsiteX39" fmla="*/ 65314 w 4572000"/>
              <a:gd name="connsiteY39" fmla="*/ 1884784 h 3601617"/>
              <a:gd name="connsiteX40" fmla="*/ 83976 w 4572000"/>
              <a:gd name="connsiteY40" fmla="*/ 1912776 h 3601617"/>
              <a:gd name="connsiteX41" fmla="*/ 111967 w 4572000"/>
              <a:gd name="connsiteY41" fmla="*/ 2015412 h 3601617"/>
              <a:gd name="connsiteX42" fmla="*/ 130629 w 4572000"/>
              <a:gd name="connsiteY42" fmla="*/ 2052735 h 3601617"/>
              <a:gd name="connsiteX43" fmla="*/ 149290 w 4572000"/>
              <a:gd name="connsiteY43" fmla="*/ 2108719 h 3601617"/>
              <a:gd name="connsiteX44" fmla="*/ 158620 w 4572000"/>
              <a:gd name="connsiteY44" fmla="*/ 2136710 h 3601617"/>
              <a:gd name="connsiteX45" fmla="*/ 214604 w 4572000"/>
              <a:gd name="connsiteY45" fmla="*/ 2220686 h 3601617"/>
              <a:gd name="connsiteX46" fmla="*/ 233265 w 4572000"/>
              <a:gd name="connsiteY46" fmla="*/ 2248678 h 3601617"/>
              <a:gd name="connsiteX47" fmla="*/ 251927 w 4572000"/>
              <a:gd name="connsiteY47" fmla="*/ 2267339 h 3601617"/>
              <a:gd name="connsiteX48" fmla="*/ 270588 w 4572000"/>
              <a:gd name="connsiteY48" fmla="*/ 2295331 h 3601617"/>
              <a:gd name="connsiteX49" fmla="*/ 326571 w 4572000"/>
              <a:gd name="connsiteY49" fmla="*/ 2351315 h 3601617"/>
              <a:gd name="connsiteX50" fmla="*/ 345233 w 4572000"/>
              <a:gd name="connsiteY50" fmla="*/ 2369976 h 3601617"/>
              <a:gd name="connsiteX51" fmla="*/ 363894 w 4572000"/>
              <a:gd name="connsiteY51" fmla="*/ 2397968 h 3601617"/>
              <a:gd name="connsiteX52" fmla="*/ 391886 w 4572000"/>
              <a:gd name="connsiteY52" fmla="*/ 2416629 h 3601617"/>
              <a:gd name="connsiteX53" fmla="*/ 438539 w 4572000"/>
              <a:gd name="connsiteY53" fmla="*/ 2472612 h 3601617"/>
              <a:gd name="connsiteX54" fmla="*/ 457200 w 4572000"/>
              <a:gd name="connsiteY54" fmla="*/ 2500604 h 3601617"/>
              <a:gd name="connsiteX55" fmla="*/ 503853 w 4572000"/>
              <a:gd name="connsiteY55" fmla="*/ 2537927 h 3601617"/>
              <a:gd name="connsiteX56" fmla="*/ 522514 w 4572000"/>
              <a:gd name="connsiteY56" fmla="*/ 2565919 h 3601617"/>
              <a:gd name="connsiteX57" fmla="*/ 578498 w 4572000"/>
              <a:gd name="connsiteY57" fmla="*/ 2603241 h 3601617"/>
              <a:gd name="connsiteX58" fmla="*/ 606490 w 4572000"/>
              <a:gd name="connsiteY58" fmla="*/ 2621902 h 3601617"/>
              <a:gd name="connsiteX59" fmla="*/ 634482 w 4572000"/>
              <a:gd name="connsiteY59" fmla="*/ 2640563 h 3601617"/>
              <a:gd name="connsiteX60" fmla="*/ 653143 w 4572000"/>
              <a:gd name="connsiteY60" fmla="*/ 2659225 h 3601617"/>
              <a:gd name="connsiteX61" fmla="*/ 709127 w 4572000"/>
              <a:gd name="connsiteY61" fmla="*/ 2696547 h 3601617"/>
              <a:gd name="connsiteX62" fmla="*/ 737118 w 4572000"/>
              <a:gd name="connsiteY62" fmla="*/ 2724539 h 3601617"/>
              <a:gd name="connsiteX63" fmla="*/ 793102 w 4572000"/>
              <a:gd name="connsiteY63" fmla="*/ 2743200 h 3601617"/>
              <a:gd name="connsiteX64" fmla="*/ 821094 w 4572000"/>
              <a:gd name="connsiteY64" fmla="*/ 2761861 h 3601617"/>
              <a:gd name="connsiteX65" fmla="*/ 942392 w 4572000"/>
              <a:gd name="connsiteY65" fmla="*/ 2780523 h 3601617"/>
              <a:gd name="connsiteX66" fmla="*/ 970384 w 4572000"/>
              <a:gd name="connsiteY66" fmla="*/ 2789853 h 3601617"/>
              <a:gd name="connsiteX67" fmla="*/ 1184988 w 4572000"/>
              <a:gd name="connsiteY67" fmla="*/ 2789853 h 3601617"/>
              <a:gd name="connsiteX68" fmla="*/ 1240971 w 4572000"/>
              <a:gd name="connsiteY68" fmla="*/ 2752531 h 3601617"/>
              <a:gd name="connsiteX69" fmla="*/ 1287625 w 4572000"/>
              <a:gd name="connsiteY69" fmla="*/ 2715208 h 3601617"/>
              <a:gd name="connsiteX70" fmla="*/ 1334278 w 4572000"/>
              <a:gd name="connsiteY70" fmla="*/ 2677886 h 3601617"/>
              <a:gd name="connsiteX71" fmla="*/ 1380931 w 4572000"/>
              <a:gd name="connsiteY71" fmla="*/ 2640563 h 3601617"/>
              <a:gd name="connsiteX72" fmla="*/ 1427584 w 4572000"/>
              <a:gd name="connsiteY72" fmla="*/ 2603241 h 3601617"/>
              <a:gd name="connsiteX73" fmla="*/ 1446245 w 4572000"/>
              <a:gd name="connsiteY73" fmla="*/ 2575249 h 3601617"/>
              <a:gd name="connsiteX74" fmla="*/ 1474237 w 4572000"/>
              <a:gd name="connsiteY74" fmla="*/ 2547257 h 3601617"/>
              <a:gd name="connsiteX75" fmla="*/ 1492898 w 4572000"/>
              <a:gd name="connsiteY75" fmla="*/ 2519266 h 3601617"/>
              <a:gd name="connsiteX76" fmla="*/ 1520890 w 4572000"/>
              <a:gd name="connsiteY76" fmla="*/ 2509935 h 3601617"/>
              <a:gd name="connsiteX77" fmla="*/ 1548882 w 4572000"/>
              <a:gd name="connsiteY77" fmla="*/ 2481943 h 3601617"/>
              <a:gd name="connsiteX78" fmla="*/ 1614196 w 4572000"/>
              <a:gd name="connsiteY78" fmla="*/ 2463282 h 3601617"/>
              <a:gd name="connsiteX79" fmla="*/ 1707502 w 4572000"/>
              <a:gd name="connsiteY79" fmla="*/ 2435290 h 3601617"/>
              <a:gd name="connsiteX80" fmla="*/ 1819469 w 4572000"/>
              <a:gd name="connsiteY80" fmla="*/ 2416629 h 3601617"/>
              <a:gd name="connsiteX81" fmla="*/ 1903445 w 4572000"/>
              <a:gd name="connsiteY81" fmla="*/ 2397968 h 3601617"/>
              <a:gd name="connsiteX82" fmla="*/ 1978090 w 4572000"/>
              <a:gd name="connsiteY82" fmla="*/ 2379306 h 3601617"/>
              <a:gd name="connsiteX83" fmla="*/ 2062065 w 4572000"/>
              <a:gd name="connsiteY83" fmla="*/ 2397968 h 3601617"/>
              <a:gd name="connsiteX84" fmla="*/ 2080727 w 4572000"/>
              <a:gd name="connsiteY84" fmla="*/ 2425959 h 3601617"/>
              <a:gd name="connsiteX85" fmla="*/ 2108718 w 4572000"/>
              <a:gd name="connsiteY85" fmla="*/ 2435290 h 3601617"/>
              <a:gd name="connsiteX86" fmla="*/ 2155371 w 4572000"/>
              <a:gd name="connsiteY86" fmla="*/ 2481943 h 3601617"/>
              <a:gd name="connsiteX87" fmla="*/ 2174033 w 4572000"/>
              <a:gd name="connsiteY87" fmla="*/ 2500604 h 3601617"/>
              <a:gd name="connsiteX88" fmla="*/ 2230016 w 4572000"/>
              <a:gd name="connsiteY88" fmla="*/ 2584580 h 3601617"/>
              <a:gd name="connsiteX89" fmla="*/ 2267339 w 4572000"/>
              <a:gd name="connsiteY89" fmla="*/ 2640563 h 3601617"/>
              <a:gd name="connsiteX90" fmla="*/ 2286000 w 4572000"/>
              <a:gd name="connsiteY90" fmla="*/ 2668555 h 3601617"/>
              <a:gd name="connsiteX91" fmla="*/ 2304661 w 4572000"/>
              <a:gd name="connsiteY91" fmla="*/ 2687217 h 3601617"/>
              <a:gd name="connsiteX92" fmla="*/ 2313992 w 4572000"/>
              <a:gd name="connsiteY92" fmla="*/ 2715208 h 3601617"/>
              <a:gd name="connsiteX93" fmla="*/ 2332653 w 4572000"/>
              <a:gd name="connsiteY93" fmla="*/ 2733870 h 3601617"/>
              <a:gd name="connsiteX94" fmla="*/ 2351314 w 4572000"/>
              <a:gd name="connsiteY94" fmla="*/ 2789853 h 3601617"/>
              <a:gd name="connsiteX95" fmla="*/ 2360645 w 4572000"/>
              <a:gd name="connsiteY95" fmla="*/ 2817845 h 3601617"/>
              <a:gd name="connsiteX96" fmla="*/ 2369976 w 4572000"/>
              <a:gd name="connsiteY96" fmla="*/ 2892490 h 3601617"/>
              <a:gd name="connsiteX97" fmla="*/ 2388637 w 4572000"/>
              <a:gd name="connsiteY97" fmla="*/ 3069772 h 3601617"/>
              <a:gd name="connsiteX98" fmla="*/ 2397967 w 4572000"/>
              <a:gd name="connsiteY98" fmla="*/ 3097763 h 3601617"/>
              <a:gd name="connsiteX99" fmla="*/ 2416629 w 4572000"/>
              <a:gd name="connsiteY99" fmla="*/ 3125755 h 3601617"/>
              <a:gd name="connsiteX100" fmla="*/ 2444620 w 4572000"/>
              <a:gd name="connsiteY100" fmla="*/ 3181739 h 3601617"/>
              <a:gd name="connsiteX101" fmla="*/ 2491274 w 4572000"/>
              <a:gd name="connsiteY101" fmla="*/ 3265715 h 3601617"/>
              <a:gd name="connsiteX102" fmla="*/ 2537927 w 4572000"/>
              <a:gd name="connsiteY102" fmla="*/ 3303037 h 3601617"/>
              <a:gd name="connsiteX103" fmla="*/ 2556588 w 4572000"/>
              <a:gd name="connsiteY103" fmla="*/ 3331029 h 3601617"/>
              <a:gd name="connsiteX104" fmla="*/ 2612571 w 4572000"/>
              <a:gd name="connsiteY104" fmla="*/ 3368351 h 3601617"/>
              <a:gd name="connsiteX105" fmla="*/ 2659225 w 4572000"/>
              <a:gd name="connsiteY105" fmla="*/ 3405674 h 3601617"/>
              <a:gd name="connsiteX106" fmla="*/ 2705878 w 4572000"/>
              <a:gd name="connsiteY106" fmla="*/ 3461657 h 3601617"/>
              <a:gd name="connsiteX107" fmla="*/ 2733869 w 4572000"/>
              <a:gd name="connsiteY107" fmla="*/ 3480319 h 3601617"/>
              <a:gd name="connsiteX108" fmla="*/ 2789853 w 4572000"/>
              <a:gd name="connsiteY108" fmla="*/ 3508310 h 3601617"/>
              <a:gd name="connsiteX109" fmla="*/ 2845837 w 4572000"/>
              <a:gd name="connsiteY109" fmla="*/ 3536302 h 3601617"/>
              <a:gd name="connsiteX110" fmla="*/ 2901820 w 4572000"/>
              <a:gd name="connsiteY110" fmla="*/ 3554963 h 3601617"/>
              <a:gd name="connsiteX111" fmla="*/ 2920482 w 4572000"/>
              <a:gd name="connsiteY111" fmla="*/ 3573625 h 3601617"/>
              <a:gd name="connsiteX112" fmla="*/ 2967135 w 4572000"/>
              <a:gd name="connsiteY112" fmla="*/ 3582955 h 3601617"/>
              <a:gd name="connsiteX113" fmla="*/ 3069771 w 4572000"/>
              <a:gd name="connsiteY113" fmla="*/ 3601617 h 3601617"/>
              <a:gd name="connsiteX114" fmla="*/ 3228392 w 4572000"/>
              <a:gd name="connsiteY114" fmla="*/ 3592286 h 3601617"/>
              <a:gd name="connsiteX115" fmla="*/ 3359020 w 4572000"/>
              <a:gd name="connsiteY115" fmla="*/ 3582955 h 3601617"/>
              <a:gd name="connsiteX116" fmla="*/ 3573625 w 4572000"/>
              <a:gd name="connsiteY116" fmla="*/ 3573625 h 3601617"/>
              <a:gd name="connsiteX117" fmla="*/ 3834882 w 4572000"/>
              <a:gd name="connsiteY117" fmla="*/ 3554963 h 3601617"/>
              <a:gd name="connsiteX118" fmla="*/ 3909527 w 4572000"/>
              <a:gd name="connsiteY118" fmla="*/ 3545633 h 3601617"/>
              <a:gd name="connsiteX119" fmla="*/ 4068147 w 4572000"/>
              <a:gd name="connsiteY119" fmla="*/ 3526972 h 3601617"/>
              <a:gd name="connsiteX120" fmla="*/ 4096139 w 4572000"/>
              <a:gd name="connsiteY120" fmla="*/ 3517641 h 3601617"/>
              <a:gd name="connsiteX121" fmla="*/ 4133461 w 4572000"/>
              <a:gd name="connsiteY121" fmla="*/ 3508310 h 3601617"/>
              <a:gd name="connsiteX122" fmla="*/ 4161453 w 4572000"/>
              <a:gd name="connsiteY122" fmla="*/ 3489649 h 3601617"/>
              <a:gd name="connsiteX123" fmla="*/ 4189445 w 4572000"/>
              <a:gd name="connsiteY123" fmla="*/ 3480319 h 3601617"/>
              <a:gd name="connsiteX124" fmla="*/ 4338735 w 4572000"/>
              <a:gd name="connsiteY124" fmla="*/ 3461657 h 3601617"/>
              <a:gd name="connsiteX125" fmla="*/ 4469363 w 4572000"/>
              <a:gd name="connsiteY125" fmla="*/ 3433666 h 3601617"/>
              <a:gd name="connsiteX126" fmla="*/ 4534678 w 4572000"/>
              <a:gd name="connsiteY126" fmla="*/ 3415004 h 3601617"/>
              <a:gd name="connsiteX127" fmla="*/ 4544008 w 4572000"/>
              <a:gd name="connsiteY127" fmla="*/ 3387012 h 3601617"/>
              <a:gd name="connsiteX128" fmla="*/ 4553339 w 4572000"/>
              <a:gd name="connsiteY128" fmla="*/ 3312368 h 3601617"/>
              <a:gd name="connsiteX129" fmla="*/ 4572000 w 4572000"/>
              <a:gd name="connsiteY129" fmla="*/ 3004457 h 3601617"/>
              <a:gd name="connsiteX130" fmla="*/ 4562669 w 4572000"/>
              <a:gd name="connsiteY130" fmla="*/ 2892490 h 3601617"/>
              <a:gd name="connsiteX131" fmla="*/ 4553339 w 4572000"/>
              <a:gd name="connsiteY131" fmla="*/ 2864498 h 3601617"/>
              <a:gd name="connsiteX132" fmla="*/ 4534678 w 4572000"/>
              <a:gd name="connsiteY132" fmla="*/ 2780523 h 3601617"/>
              <a:gd name="connsiteX133" fmla="*/ 4525347 w 4572000"/>
              <a:gd name="connsiteY133" fmla="*/ 2715208 h 3601617"/>
              <a:gd name="connsiteX134" fmla="*/ 4516016 w 4572000"/>
              <a:gd name="connsiteY134" fmla="*/ 2687217 h 3601617"/>
              <a:gd name="connsiteX135" fmla="*/ 4534678 w 4572000"/>
              <a:gd name="connsiteY135" fmla="*/ 2332653 h 3601617"/>
              <a:gd name="connsiteX136" fmla="*/ 4553339 w 4572000"/>
              <a:gd name="connsiteY136" fmla="*/ 2146041 h 3601617"/>
              <a:gd name="connsiteX137" fmla="*/ 4572000 w 4572000"/>
              <a:gd name="connsiteY137" fmla="*/ 1502229 h 3601617"/>
              <a:gd name="connsiteX138" fmla="*/ 4553339 w 4572000"/>
              <a:gd name="connsiteY138" fmla="*/ 1343608 h 3601617"/>
              <a:gd name="connsiteX139" fmla="*/ 4534678 w 4572000"/>
              <a:gd name="connsiteY139" fmla="*/ 1306286 h 3601617"/>
              <a:gd name="connsiteX140" fmla="*/ 4525347 w 4572000"/>
              <a:gd name="connsiteY140" fmla="*/ 1278294 h 3601617"/>
              <a:gd name="connsiteX141" fmla="*/ 4497355 w 4572000"/>
              <a:gd name="connsiteY141" fmla="*/ 1259633 h 3601617"/>
              <a:gd name="connsiteX142" fmla="*/ 4413380 w 4572000"/>
              <a:gd name="connsiteY142" fmla="*/ 1175657 h 3601617"/>
              <a:gd name="connsiteX143" fmla="*/ 4394718 w 4572000"/>
              <a:gd name="connsiteY143" fmla="*/ 1156996 h 3601617"/>
              <a:gd name="connsiteX144" fmla="*/ 4376057 w 4572000"/>
              <a:gd name="connsiteY144" fmla="*/ 1129004 h 3601617"/>
              <a:gd name="connsiteX145" fmla="*/ 4320074 w 4572000"/>
              <a:gd name="connsiteY145" fmla="*/ 1091682 h 3601617"/>
              <a:gd name="connsiteX146" fmla="*/ 4282751 w 4572000"/>
              <a:gd name="connsiteY146" fmla="*/ 1035698 h 3601617"/>
              <a:gd name="connsiteX147" fmla="*/ 4254759 w 4572000"/>
              <a:gd name="connsiteY147" fmla="*/ 1026368 h 3601617"/>
              <a:gd name="connsiteX148" fmla="*/ 4226767 w 4572000"/>
              <a:gd name="connsiteY148" fmla="*/ 1007706 h 3601617"/>
              <a:gd name="connsiteX149" fmla="*/ 4198776 w 4572000"/>
              <a:gd name="connsiteY149" fmla="*/ 961053 h 3601617"/>
              <a:gd name="connsiteX150" fmla="*/ 4170784 w 4572000"/>
              <a:gd name="connsiteY150" fmla="*/ 942392 h 3601617"/>
              <a:gd name="connsiteX151" fmla="*/ 4124131 w 4572000"/>
              <a:gd name="connsiteY151" fmla="*/ 895739 h 3601617"/>
              <a:gd name="connsiteX152" fmla="*/ 4068147 w 4572000"/>
              <a:gd name="connsiteY152" fmla="*/ 839755 h 3601617"/>
              <a:gd name="connsiteX153" fmla="*/ 4012163 w 4572000"/>
              <a:gd name="connsiteY153" fmla="*/ 783772 h 3601617"/>
              <a:gd name="connsiteX154" fmla="*/ 3984171 w 4572000"/>
              <a:gd name="connsiteY154" fmla="*/ 765110 h 3601617"/>
              <a:gd name="connsiteX155" fmla="*/ 3946849 w 4572000"/>
              <a:gd name="connsiteY155" fmla="*/ 718457 h 3601617"/>
              <a:gd name="connsiteX156" fmla="*/ 3890865 w 4572000"/>
              <a:gd name="connsiteY156" fmla="*/ 662474 h 3601617"/>
              <a:gd name="connsiteX157" fmla="*/ 3853543 w 4572000"/>
              <a:gd name="connsiteY157" fmla="*/ 625151 h 3601617"/>
              <a:gd name="connsiteX158" fmla="*/ 3825551 w 4572000"/>
              <a:gd name="connsiteY158" fmla="*/ 606490 h 3601617"/>
              <a:gd name="connsiteX159" fmla="*/ 3760237 w 4572000"/>
              <a:gd name="connsiteY159" fmla="*/ 550506 h 3601617"/>
              <a:gd name="connsiteX160" fmla="*/ 3713584 w 4572000"/>
              <a:gd name="connsiteY160" fmla="*/ 513184 h 3601617"/>
              <a:gd name="connsiteX161" fmla="*/ 3685592 w 4572000"/>
              <a:gd name="connsiteY161" fmla="*/ 485192 h 3601617"/>
              <a:gd name="connsiteX162" fmla="*/ 3629608 w 4572000"/>
              <a:gd name="connsiteY162" fmla="*/ 447870 h 3601617"/>
              <a:gd name="connsiteX163" fmla="*/ 3573625 w 4572000"/>
              <a:gd name="connsiteY163" fmla="*/ 401217 h 3601617"/>
              <a:gd name="connsiteX164" fmla="*/ 3554963 w 4572000"/>
              <a:gd name="connsiteY164" fmla="*/ 382555 h 3601617"/>
              <a:gd name="connsiteX165" fmla="*/ 3536302 w 4572000"/>
              <a:gd name="connsiteY165" fmla="*/ 354563 h 3601617"/>
              <a:gd name="connsiteX166" fmla="*/ 3480318 w 4572000"/>
              <a:gd name="connsiteY166" fmla="*/ 317241 h 3601617"/>
              <a:gd name="connsiteX167" fmla="*/ 3452327 w 4572000"/>
              <a:gd name="connsiteY167" fmla="*/ 298580 h 3601617"/>
              <a:gd name="connsiteX168" fmla="*/ 3433665 w 4572000"/>
              <a:gd name="connsiteY168" fmla="*/ 279919 h 3601617"/>
              <a:gd name="connsiteX169" fmla="*/ 3368351 w 4572000"/>
              <a:gd name="connsiteY169" fmla="*/ 251927 h 3601617"/>
              <a:gd name="connsiteX170" fmla="*/ 3312367 w 4572000"/>
              <a:gd name="connsiteY170" fmla="*/ 205274 h 3601617"/>
              <a:gd name="connsiteX171" fmla="*/ 3293706 w 4572000"/>
              <a:gd name="connsiteY171" fmla="*/ 186612 h 3601617"/>
              <a:gd name="connsiteX172" fmla="*/ 3265714 w 4572000"/>
              <a:gd name="connsiteY172" fmla="*/ 177282 h 3601617"/>
              <a:gd name="connsiteX173" fmla="*/ 3209731 w 4572000"/>
              <a:gd name="connsiteY173" fmla="*/ 139959 h 3601617"/>
              <a:gd name="connsiteX174" fmla="*/ 3256384 w 4572000"/>
              <a:gd name="connsiteY174" fmla="*/ 37323 h 3601617"/>
              <a:gd name="connsiteX175" fmla="*/ 3191070 w 4572000"/>
              <a:gd name="connsiteY175" fmla="*/ 55984 h 3601617"/>
              <a:gd name="connsiteX176" fmla="*/ 3172409 w 4572000"/>
              <a:gd name="connsiteY176" fmla="*/ 9331 h 3601617"/>
              <a:gd name="connsiteX177" fmla="*/ 3023118 w 4572000"/>
              <a:gd name="connsiteY177" fmla="*/ 55984 h 3601617"/>
              <a:gd name="connsiteX178" fmla="*/ 2995127 w 4572000"/>
              <a:gd name="connsiteY178" fmla="*/ 37323 h 3601617"/>
              <a:gd name="connsiteX179" fmla="*/ 2901820 w 4572000"/>
              <a:gd name="connsiteY179" fmla="*/ 9331 h 3601617"/>
              <a:gd name="connsiteX180" fmla="*/ 2799184 w 4572000"/>
              <a:gd name="connsiteY180" fmla="*/ 0 h 3601617"/>
              <a:gd name="connsiteX181" fmla="*/ 2649894 w 4572000"/>
              <a:gd name="connsiteY181" fmla="*/ 9331 h 3601617"/>
              <a:gd name="connsiteX182" fmla="*/ 2537927 w 4572000"/>
              <a:gd name="connsiteY182" fmla="*/ 65315 h 3601617"/>
              <a:gd name="connsiteX183" fmla="*/ 2509935 w 4572000"/>
              <a:gd name="connsiteY183" fmla="*/ 74645 h 3601617"/>
              <a:gd name="connsiteX184" fmla="*/ 2481943 w 4572000"/>
              <a:gd name="connsiteY184" fmla="*/ 102637 h 3601617"/>
              <a:gd name="connsiteX185" fmla="*/ 2425959 w 4572000"/>
              <a:gd name="connsiteY185" fmla="*/ 139959 h 3601617"/>
              <a:gd name="connsiteX186" fmla="*/ 2379306 w 4572000"/>
              <a:gd name="connsiteY186" fmla="*/ 177282 h 3601617"/>
              <a:gd name="connsiteX187" fmla="*/ 2360645 w 4572000"/>
              <a:gd name="connsiteY187" fmla="*/ 205274 h 3601617"/>
              <a:gd name="connsiteX188" fmla="*/ 2304661 w 4572000"/>
              <a:gd name="connsiteY188" fmla="*/ 251927 h 3601617"/>
              <a:gd name="connsiteX189" fmla="*/ 2267339 w 4572000"/>
              <a:gd name="connsiteY189" fmla="*/ 307910 h 3601617"/>
              <a:gd name="connsiteX190" fmla="*/ 2248678 w 4572000"/>
              <a:gd name="connsiteY190" fmla="*/ 335902 h 3601617"/>
              <a:gd name="connsiteX191" fmla="*/ 2220686 w 4572000"/>
              <a:gd name="connsiteY191" fmla="*/ 391886 h 3601617"/>
              <a:gd name="connsiteX192" fmla="*/ 2183363 w 4572000"/>
              <a:gd name="connsiteY192" fmla="*/ 447870 h 3601617"/>
              <a:gd name="connsiteX193" fmla="*/ 2155371 w 4572000"/>
              <a:gd name="connsiteY193" fmla="*/ 503853 h 3601617"/>
              <a:gd name="connsiteX194" fmla="*/ 2118049 w 4572000"/>
              <a:gd name="connsiteY194" fmla="*/ 587829 h 3601617"/>
              <a:gd name="connsiteX195" fmla="*/ 2090057 w 4572000"/>
              <a:gd name="connsiteY195" fmla="*/ 615821 h 3601617"/>
              <a:gd name="connsiteX196" fmla="*/ 2062065 w 4572000"/>
              <a:gd name="connsiteY196" fmla="*/ 662474 h 3601617"/>
              <a:gd name="connsiteX197" fmla="*/ 2052735 w 4572000"/>
              <a:gd name="connsiteY197" fmla="*/ 690466 h 3601617"/>
              <a:gd name="connsiteX198" fmla="*/ 2034074 w 4572000"/>
              <a:gd name="connsiteY198" fmla="*/ 718457 h 3601617"/>
              <a:gd name="connsiteX199" fmla="*/ 2024743 w 4572000"/>
              <a:gd name="connsiteY199" fmla="*/ 746449 h 3601617"/>
              <a:gd name="connsiteX200" fmla="*/ 2006082 w 4572000"/>
              <a:gd name="connsiteY200" fmla="*/ 774441 h 3601617"/>
              <a:gd name="connsiteX201" fmla="*/ 1987420 w 4572000"/>
              <a:gd name="connsiteY201" fmla="*/ 830425 h 3601617"/>
              <a:gd name="connsiteX202" fmla="*/ 1968759 w 4572000"/>
              <a:gd name="connsiteY202" fmla="*/ 867747 h 3601617"/>
              <a:gd name="connsiteX203" fmla="*/ 1950098 w 4572000"/>
              <a:gd name="connsiteY203" fmla="*/ 923731 h 3601617"/>
              <a:gd name="connsiteX204" fmla="*/ 1931437 w 4572000"/>
              <a:gd name="connsiteY204" fmla="*/ 951723 h 3601617"/>
              <a:gd name="connsiteX205" fmla="*/ 1912776 w 4572000"/>
              <a:gd name="connsiteY205" fmla="*/ 1007706 h 3601617"/>
              <a:gd name="connsiteX206" fmla="*/ 1903445 w 4572000"/>
              <a:gd name="connsiteY206" fmla="*/ 1035698 h 3601617"/>
              <a:gd name="connsiteX207" fmla="*/ 1866122 w 4572000"/>
              <a:gd name="connsiteY207" fmla="*/ 1082351 h 3601617"/>
              <a:gd name="connsiteX208" fmla="*/ 1856792 w 4572000"/>
              <a:gd name="connsiteY208" fmla="*/ 1110343 h 3601617"/>
              <a:gd name="connsiteX209" fmla="*/ 1810139 w 4572000"/>
              <a:gd name="connsiteY209" fmla="*/ 1166327 h 3601617"/>
              <a:gd name="connsiteX210" fmla="*/ 1772816 w 4572000"/>
              <a:gd name="connsiteY210" fmla="*/ 1240972 h 3601617"/>
              <a:gd name="connsiteX211" fmla="*/ 1763486 w 4572000"/>
              <a:gd name="connsiteY211" fmla="*/ 1268963 h 3601617"/>
              <a:gd name="connsiteX212" fmla="*/ 1698171 w 4572000"/>
              <a:gd name="connsiteY212" fmla="*/ 1324947 h 3601617"/>
              <a:gd name="connsiteX0" fmla="*/ 1698171 w 4572000"/>
              <a:gd name="connsiteY0" fmla="*/ 1324947 h 3601617"/>
              <a:gd name="connsiteX1" fmla="*/ 1558212 w 4572000"/>
              <a:gd name="connsiteY1" fmla="*/ 1296955 h 3601617"/>
              <a:gd name="connsiteX2" fmla="*/ 1530220 w 4572000"/>
              <a:gd name="connsiteY2" fmla="*/ 1287625 h 3601617"/>
              <a:gd name="connsiteX3" fmla="*/ 1492898 w 4572000"/>
              <a:gd name="connsiteY3" fmla="*/ 1278294 h 3601617"/>
              <a:gd name="connsiteX4" fmla="*/ 1427584 w 4572000"/>
              <a:gd name="connsiteY4" fmla="*/ 1268963 h 3601617"/>
              <a:gd name="connsiteX5" fmla="*/ 1399592 w 4572000"/>
              <a:gd name="connsiteY5" fmla="*/ 1259633 h 3601617"/>
              <a:gd name="connsiteX6" fmla="*/ 1324947 w 4572000"/>
              <a:gd name="connsiteY6" fmla="*/ 1240972 h 3601617"/>
              <a:gd name="connsiteX7" fmla="*/ 1259633 w 4572000"/>
              <a:gd name="connsiteY7" fmla="*/ 1212980 h 3601617"/>
              <a:gd name="connsiteX8" fmla="*/ 1240971 w 4572000"/>
              <a:gd name="connsiteY8" fmla="*/ 1194319 h 3601617"/>
              <a:gd name="connsiteX9" fmla="*/ 1156996 w 4572000"/>
              <a:gd name="connsiteY9" fmla="*/ 1166327 h 3601617"/>
              <a:gd name="connsiteX10" fmla="*/ 1129004 w 4572000"/>
              <a:gd name="connsiteY10" fmla="*/ 1156996 h 3601617"/>
              <a:gd name="connsiteX11" fmla="*/ 1101012 w 4572000"/>
              <a:gd name="connsiteY11" fmla="*/ 1147666 h 3601617"/>
              <a:gd name="connsiteX12" fmla="*/ 1026367 w 4572000"/>
              <a:gd name="connsiteY12" fmla="*/ 1110343 h 3601617"/>
              <a:gd name="connsiteX13" fmla="*/ 998376 w 4572000"/>
              <a:gd name="connsiteY13" fmla="*/ 1101012 h 3601617"/>
              <a:gd name="connsiteX14" fmla="*/ 970384 w 4572000"/>
              <a:gd name="connsiteY14" fmla="*/ 1091682 h 3601617"/>
              <a:gd name="connsiteX15" fmla="*/ 942392 w 4572000"/>
              <a:gd name="connsiteY15" fmla="*/ 1073021 h 3601617"/>
              <a:gd name="connsiteX16" fmla="*/ 811763 w 4572000"/>
              <a:gd name="connsiteY16" fmla="*/ 1054359 h 3601617"/>
              <a:gd name="connsiteX17" fmla="*/ 755780 w 4572000"/>
              <a:gd name="connsiteY17" fmla="*/ 1045029 h 3601617"/>
              <a:gd name="connsiteX18" fmla="*/ 559837 w 4572000"/>
              <a:gd name="connsiteY18" fmla="*/ 1054359 h 3601617"/>
              <a:gd name="connsiteX19" fmla="*/ 513184 w 4572000"/>
              <a:gd name="connsiteY19" fmla="*/ 1063690 h 3601617"/>
              <a:gd name="connsiteX20" fmla="*/ 447869 w 4572000"/>
              <a:gd name="connsiteY20" fmla="*/ 1073021 h 3601617"/>
              <a:gd name="connsiteX21" fmla="*/ 410547 w 4572000"/>
              <a:gd name="connsiteY21" fmla="*/ 1082351 h 3601617"/>
              <a:gd name="connsiteX22" fmla="*/ 345233 w 4572000"/>
              <a:gd name="connsiteY22" fmla="*/ 1091682 h 3601617"/>
              <a:gd name="connsiteX23" fmla="*/ 289249 w 4572000"/>
              <a:gd name="connsiteY23" fmla="*/ 1101012 h 3601617"/>
              <a:gd name="connsiteX24" fmla="*/ 261257 w 4572000"/>
              <a:gd name="connsiteY24" fmla="*/ 1110343 h 3601617"/>
              <a:gd name="connsiteX25" fmla="*/ 214604 w 4572000"/>
              <a:gd name="connsiteY25" fmla="*/ 1147666 h 3601617"/>
              <a:gd name="connsiteX26" fmla="*/ 186612 w 4572000"/>
              <a:gd name="connsiteY26" fmla="*/ 1166327 h 3601617"/>
              <a:gd name="connsiteX27" fmla="*/ 177282 w 4572000"/>
              <a:gd name="connsiteY27" fmla="*/ 1194319 h 3601617"/>
              <a:gd name="connsiteX28" fmla="*/ 130629 w 4572000"/>
              <a:gd name="connsiteY28" fmla="*/ 1240972 h 3601617"/>
              <a:gd name="connsiteX29" fmla="*/ 111967 w 4572000"/>
              <a:gd name="connsiteY29" fmla="*/ 1259633 h 3601617"/>
              <a:gd name="connsiteX30" fmla="*/ 74645 w 4572000"/>
              <a:gd name="connsiteY30" fmla="*/ 1315617 h 3601617"/>
              <a:gd name="connsiteX31" fmla="*/ 55984 w 4572000"/>
              <a:gd name="connsiteY31" fmla="*/ 1343608 h 3601617"/>
              <a:gd name="connsiteX32" fmla="*/ 37322 w 4572000"/>
              <a:gd name="connsiteY32" fmla="*/ 1371600 h 3601617"/>
              <a:gd name="connsiteX33" fmla="*/ 27992 w 4572000"/>
              <a:gd name="connsiteY33" fmla="*/ 1408923 h 3601617"/>
              <a:gd name="connsiteX34" fmla="*/ 9331 w 4572000"/>
              <a:gd name="connsiteY34" fmla="*/ 1464906 h 3601617"/>
              <a:gd name="connsiteX35" fmla="*/ 0 w 4572000"/>
              <a:gd name="connsiteY35" fmla="*/ 1530221 h 3601617"/>
              <a:gd name="connsiteX36" fmla="*/ 18661 w 4572000"/>
              <a:gd name="connsiteY36" fmla="*/ 1716833 h 3601617"/>
              <a:gd name="connsiteX37" fmla="*/ 37322 w 4572000"/>
              <a:gd name="connsiteY37" fmla="*/ 1800808 h 3601617"/>
              <a:gd name="connsiteX38" fmla="*/ 55984 w 4572000"/>
              <a:gd name="connsiteY38" fmla="*/ 1856792 h 3601617"/>
              <a:gd name="connsiteX39" fmla="*/ 65314 w 4572000"/>
              <a:gd name="connsiteY39" fmla="*/ 1884784 h 3601617"/>
              <a:gd name="connsiteX40" fmla="*/ 83976 w 4572000"/>
              <a:gd name="connsiteY40" fmla="*/ 1912776 h 3601617"/>
              <a:gd name="connsiteX41" fmla="*/ 111967 w 4572000"/>
              <a:gd name="connsiteY41" fmla="*/ 2015412 h 3601617"/>
              <a:gd name="connsiteX42" fmla="*/ 130629 w 4572000"/>
              <a:gd name="connsiteY42" fmla="*/ 2052735 h 3601617"/>
              <a:gd name="connsiteX43" fmla="*/ 149290 w 4572000"/>
              <a:gd name="connsiteY43" fmla="*/ 2108719 h 3601617"/>
              <a:gd name="connsiteX44" fmla="*/ 158620 w 4572000"/>
              <a:gd name="connsiteY44" fmla="*/ 2136710 h 3601617"/>
              <a:gd name="connsiteX45" fmla="*/ 214604 w 4572000"/>
              <a:gd name="connsiteY45" fmla="*/ 2220686 h 3601617"/>
              <a:gd name="connsiteX46" fmla="*/ 233265 w 4572000"/>
              <a:gd name="connsiteY46" fmla="*/ 2248678 h 3601617"/>
              <a:gd name="connsiteX47" fmla="*/ 251927 w 4572000"/>
              <a:gd name="connsiteY47" fmla="*/ 2267339 h 3601617"/>
              <a:gd name="connsiteX48" fmla="*/ 270588 w 4572000"/>
              <a:gd name="connsiteY48" fmla="*/ 2295331 h 3601617"/>
              <a:gd name="connsiteX49" fmla="*/ 326571 w 4572000"/>
              <a:gd name="connsiteY49" fmla="*/ 2351315 h 3601617"/>
              <a:gd name="connsiteX50" fmla="*/ 345233 w 4572000"/>
              <a:gd name="connsiteY50" fmla="*/ 2369976 h 3601617"/>
              <a:gd name="connsiteX51" fmla="*/ 363894 w 4572000"/>
              <a:gd name="connsiteY51" fmla="*/ 2397968 h 3601617"/>
              <a:gd name="connsiteX52" fmla="*/ 391886 w 4572000"/>
              <a:gd name="connsiteY52" fmla="*/ 2416629 h 3601617"/>
              <a:gd name="connsiteX53" fmla="*/ 438539 w 4572000"/>
              <a:gd name="connsiteY53" fmla="*/ 2472612 h 3601617"/>
              <a:gd name="connsiteX54" fmla="*/ 457200 w 4572000"/>
              <a:gd name="connsiteY54" fmla="*/ 2500604 h 3601617"/>
              <a:gd name="connsiteX55" fmla="*/ 503853 w 4572000"/>
              <a:gd name="connsiteY55" fmla="*/ 2537927 h 3601617"/>
              <a:gd name="connsiteX56" fmla="*/ 522514 w 4572000"/>
              <a:gd name="connsiteY56" fmla="*/ 2565919 h 3601617"/>
              <a:gd name="connsiteX57" fmla="*/ 578498 w 4572000"/>
              <a:gd name="connsiteY57" fmla="*/ 2603241 h 3601617"/>
              <a:gd name="connsiteX58" fmla="*/ 606490 w 4572000"/>
              <a:gd name="connsiteY58" fmla="*/ 2621902 h 3601617"/>
              <a:gd name="connsiteX59" fmla="*/ 634482 w 4572000"/>
              <a:gd name="connsiteY59" fmla="*/ 2640563 h 3601617"/>
              <a:gd name="connsiteX60" fmla="*/ 653143 w 4572000"/>
              <a:gd name="connsiteY60" fmla="*/ 2659225 h 3601617"/>
              <a:gd name="connsiteX61" fmla="*/ 709127 w 4572000"/>
              <a:gd name="connsiteY61" fmla="*/ 2696547 h 3601617"/>
              <a:gd name="connsiteX62" fmla="*/ 737118 w 4572000"/>
              <a:gd name="connsiteY62" fmla="*/ 2724539 h 3601617"/>
              <a:gd name="connsiteX63" fmla="*/ 793102 w 4572000"/>
              <a:gd name="connsiteY63" fmla="*/ 2743200 h 3601617"/>
              <a:gd name="connsiteX64" fmla="*/ 821094 w 4572000"/>
              <a:gd name="connsiteY64" fmla="*/ 2761861 h 3601617"/>
              <a:gd name="connsiteX65" fmla="*/ 942392 w 4572000"/>
              <a:gd name="connsiteY65" fmla="*/ 2780523 h 3601617"/>
              <a:gd name="connsiteX66" fmla="*/ 970384 w 4572000"/>
              <a:gd name="connsiteY66" fmla="*/ 2789853 h 3601617"/>
              <a:gd name="connsiteX67" fmla="*/ 1184988 w 4572000"/>
              <a:gd name="connsiteY67" fmla="*/ 2789853 h 3601617"/>
              <a:gd name="connsiteX68" fmla="*/ 1240971 w 4572000"/>
              <a:gd name="connsiteY68" fmla="*/ 2752531 h 3601617"/>
              <a:gd name="connsiteX69" fmla="*/ 1287625 w 4572000"/>
              <a:gd name="connsiteY69" fmla="*/ 2715208 h 3601617"/>
              <a:gd name="connsiteX70" fmla="*/ 1334278 w 4572000"/>
              <a:gd name="connsiteY70" fmla="*/ 2677886 h 3601617"/>
              <a:gd name="connsiteX71" fmla="*/ 1380931 w 4572000"/>
              <a:gd name="connsiteY71" fmla="*/ 2640563 h 3601617"/>
              <a:gd name="connsiteX72" fmla="*/ 1427584 w 4572000"/>
              <a:gd name="connsiteY72" fmla="*/ 2603241 h 3601617"/>
              <a:gd name="connsiteX73" fmla="*/ 1446245 w 4572000"/>
              <a:gd name="connsiteY73" fmla="*/ 2575249 h 3601617"/>
              <a:gd name="connsiteX74" fmla="*/ 1474237 w 4572000"/>
              <a:gd name="connsiteY74" fmla="*/ 2547257 h 3601617"/>
              <a:gd name="connsiteX75" fmla="*/ 1492898 w 4572000"/>
              <a:gd name="connsiteY75" fmla="*/ 2519266 h 3601617"/>
              <a:gd name="connsiteX76" fmla="*/ 1520890 w 4572000"/>
              <a:gd name="connsiteY76" fmla="*/ 2509935 h 3601617"/>
              <a:gd name="connsiteX77" fmla="*/ 1548882 w 4572000"/>
              <a:gd name="connsiteY77" fmla="*/ 2481943 h 3601617"/>
              <a:gd name="connsiteX78" fmla="*/ 1614196 w 4572000"/>
              <a:gd name="connsiteY78" fmla="*/ 2463282 h 3601617"/>
              <a:gd name="connsiteX79" fmla="*/ 1707502 w 4572000"/>
              <a:gd name="connsiteY79" fmla="*/ 2435290 h 3601617"/>
              <a:gd name="connsiteX80" fmla="*/ 1819469 w 4572000"/>
              <a:gd name="connsiteY80" fmla="*/ 2416629 h 3601617"/>
              <a:gd name="connsiteX81" fmla="*/ 1903445 w 4572000"/>
              <a:gd name="connsiteY81" fmla="*/ 2397968 h 3601617"/>
              <a:gd name="connsiteX82" fmla="*/ 1978090 w 4572000"/>
              <a:gd name="connsiteY82" fmla="*/ 2379306 h 3601617"/>
              <a:gd name="connsiteX83" fmla="*/ 2062065 w 4572000"/>
              <a:gd name="connsiteY83" fmla="*/ 2397968 h 3601617"/>
              <a:gd name="connsiteX84" fmla="*/ 2080727 w 4572000"/>
              <a:gd name="connsiteY84" fmla="*/ 2425959 h 3601617"/>
              <a:gd name="connsiteX85" fmla="*/ 2108718 w 4572000"/>
              <a:gd name="connsiteY85" fmla="*/ 2435290 h 3601617"/>
              <a:gd name="connsiteX86" fmla="*/ 2155371 w 4572000"/>
              <a:gd name="connsiteY86" fmla="*/ 2481943 h 3601617"/>
              <a:gd name="connsiteX87" fmla="*/ 2174033 w 4572000"/>
              <a:gd name="connsiteY87" fmla="*/ 2500604 h 3601617"/>
              <a:gd name="connsiteX88" fmla="*/ 2230016 w 4572000"/>
              <a:gd name="connsiteY88" fmla="*/ 2584580 h 3601617"/>
              <a:gd name="connsiteX89" fmla="*/ 2267339 w 4572000"/>
              <a:gd name="connsiteY89" fmla="*/ 2640563 h 3601617"/>
              <a:gd name="connsiteX90" fmla="*/ 2286000 w 4572000"/>
              <a:gd name="connsiteY90" fmla="*/ 2668555 h 3601617"/>
              <a:gd name="connsiteX91" fmla="*/ 2304661 w 4572000"/>
              <a:gd name="connsiteY91" fmla="*/ 2687217 h 3601617"/>
              <a:gd name="connsiteX92" fmla="*/ 2313992 w 4572000"/>
              <a:gd name="connsiteY92" fmla="*/ 2715208 h 3601617"/>
              <a:gd name="connsiteX93" fmla="*/ 2332653 w 4572000"/>
              <a:gd name="connsiteY93" fmla="*/ 2733870 h 3601617"/>
              <a:gd name="connsiteX94" fmla="*/ 2351314 w 4572000"/>
              <a:gd name="connsiteY94" fmla="*/ 2789853 h 3601617"/>
              <a:gd name="connsiteX95" fmla="*/ 2360645 w 4572000"/>
              <a:gd name="connsiteY95" fmla="*/ 2817845 h 3601617"/>
              <a:gd name="connsiteX96" fmla="*/ 2369976 w 4572000"/>
              <a:gd name="connsiteY96" fmla="*/ 2892490 h 3601617"/>
              <a:gd name="connsiteX97" fmla="*/ 2388637 w 4572000"/>
              <a:gd name="connsiteY97" fmla="*/ 3069772 h 3601617"/>
              <a:gd name="connsiteX98" fmla="*/ 2397967 w 4572000"/>
              <a:gd name="connsiteY98" fmla="*/ 3097763 h 3601617"/>
              <a:gd name="connsiteX99" fmla="*/ 2416629 w 4572000"/>
              <a:gd name="connsiteY99" fmla="*/ 3125755 h 3601617"/>
              <a:gd name="connsiteX100" fmla="*/ 2444620 w 4572000"/>
              <a:gd name="connsiteY100" fmla="*/ 3181739 h 3601617"/>
              <a:gd name="connsiteX101" fmla="*/ 2491274 w 4572000"/>
              <a:gd name="connsiteY101" fmla="*/ 3265715 h 3601617"/>
              <a:gd name="connsiteX102" fmla="*/ 2537927 w 4572000"/>
              <a:gd name="connsiteY102" fmla="*/ 3303037 h 3601617"/>
              <a:gd name="connsiteX103" fmla="*/ 2556588 w 4572000"/>
              <a:gd name="connsiteY103" fmla="*/ 3331029 h 3601617"/>
              <a:gd name="connsiteX104" fmla="*/ 2612571 w 4572000"/>
              <a:gd name="connsiteY104" fmla="*/ 3368351 h 3601617"/>
              <a:gd name="connsiteX105" fmla="*/ 2659225 w 4572000"/>
              <a:gd name="connsiteY105" fmla="*/ 3405674 h 3601617"/>
              <a:gd name="connsiteX106" fmla="*/ 2705878 w 4572000"/>
              <a:gd name="connsiteY106" fmla="*/ 3461657 h 3601617"/>
              <a:gd name="connsiteX107" fmla="*/ 2733869 w 4572000"/>
              <a:gd name="connsiteY107" fmla="*/ 3480319 h 3601617"/>
              <a:gd name="connsiteX108" fmla="*/ 2789853 w 4572000"/>
              <a:gd name="connsiteY108" fmla="*/ 3508310 h 3601617"/>
              <a:gd name="connsiteX109" fmla="*/ 2845837 w 4572000"/>
              <a:gd name="connsiteY109" fmla="*/ 3536302 h 3601617"/>
              <a:gd name="connsiteX110" fmla="*/ 2901820 w 4572000"/>
              <a:gd name="connsiteY110" fmla="*/ 3554963 h 3601617"/>
              <a:gd name="connsiteX111" fmla="*/ 2920482 w 4572000"/>
              <a:gd name="connsiteY111" fmla="*/ 3573625 h 3601617"/>
              <a:gd name="connsiteX112" fmla="*/ 2967135 w 4572000"/>
              <a:gd name="connsiteY112" fmla="*/ 3582955 h 3601617"/>
              <a:gd name="connsiteX113" fmla="*/ 3069771 w 4572000"/>
              <a:gd name="connsiteY113" fmla="*/ 3601617 h 3601617"/>
              <a:gd name="connsiteX114" fmla="*/ 3228392 w 4572000"/>
              <a:gd name="connsiteY114" fmla="*/ 3592286 h 3601617"/>
              <a:gd name="connsiteX115" fmla="*/ 3359020 w 4572000"/>
              <a:gd name="connsiteY115" fmla="*/ 3582955 h 3601617"/>
              <a:gd name="connsiteX116" fmla="*/ 3573625 w 4572000"/>
              <a:gd name="connsiteY116" fmla="*/ 3573625 h 3601617"/>
              <a:gd name="connsiteX117" fmla="*/ 3834882 w 4572000"/>
              <a:gd name="connsiteY117" fmla="*/ 3554963 h 3601617"/>
              <a:gd name="connsiteX118" fmla="*/ 3909527 w 4572000"/>
              <a:gd name="connsiteY118" fmla="*/ 3545633 h 3601617"/>
              <a:gd name="connsiteX119" fmla="*/ 4068147 w 4572000"/>
              <a:gd name="connsiteY119" fmla="*/ 3526972 h 3601617"/>
              <a:gd name="connsiteX120" fmla="*/ 4096139 w 4572000"/>
              <a:gd name="connsiteY120" fmla="*/ 3517641 h 3601617"/>
              <a:gd name="connsiteX121" fmla="*/ 4133461 w 4572000"/>
              <a:gd name="connsiteY121" fmla="*/ 3508310 h 3601617"/>
              <a:gd name="connsiteX122" fmla="*/ 4161453 w 4572000"/>
              <a:gd name="connsiteY122" fmla="*/ 3489649 h 3601617"/>
              <a:gd name="connsiteX123" fmla="*/ 4189445 w 4572000"/>
              <a:gd name="connsiteY123" fmla="*/ 3480319 h 3601617"/>
              <a:gd name="connsiteX124" fmla="*/ 4338735 w 4572000"/>
              <a:gd name="connsiteY124" fmla="*/ 3461657 h 3601617"/>
              <a:gd name="connsiteX125" fmla="*/ 4469363 w 4572000"/>
              <a:gd name="connsiteY125" fmla="*/ 3433666 h 3601617"/>
              <a:gd name="connsiteX126" fmla="*/ 4534678 w 4572000"/>
              <a:gd name="connsiteY126" fmla="*/ 3415004 h 3601617"/>
              <a:gd name="connsiteX127" fmla="*/ 4544008 w 4572000"/>
              <a:gd name="connsiteY127" fmla="*/ 3387012 h 3601617"/>
              <a:gd name="connsiteX128" fmla="*/ 4553339 w 4572000"/>
              <a:gd name="connsiteY128" fmla="*/ 3312368 h 3601617"/>
              <a:gd name="connsiteX129" fmla="*/ 4572000 w 4572000"/>
              <a:gd name="connsiteY129" fmla="*/ 3004457 h 3601617"/>
              <a:gd name="connsiteX130" fmla="*/ 4562669 w 4572000"/>
              <a:gd name="connsiteY130" fmla="*/ 2892490 h 3601617"/>
              <a:gd name="connsiteX131" fmla="*/ 4553339 w 4572000"/>
              <a:gd name="connsiteY131" fmla="*/ 2864498 h 3601617"/>
              <a:gd name="connsiteX132" fmla="*/ 4534678 w 4572000"/>
              <a:gd name="connsiteY132" fmla="*/ 2780523 h 3601617"/>
              <a:gd name="connsiteX133" fmla="*/ 4525347 w 4572000"/>
              <a:gd name="connsiteY133" fmla="*/ 2715208 h 3601617"/>
              <a:gd name="connsiteX134" fmla="*/ 4516016 w 4572000"/>
              <a:gd name="connsiteY134" fmla="*/ 2687217 h 3601617"/>
              <a:gd name="connsiteX135" fmla="*/ 4534678 w 4572000"/>
              <a:gd name="connsiteY135" fmla="*/ 2332653 h 3601617"/>
              <a:gd name="connsiteX136" fmla="*/ 4553339 w 4572000"/>
              <a:gd name="connsiteY136" fmla="*/ 2146041 h 3601617"/>
              <a:gd name="connsiteX137" fmla="*/ 4572000 w 4572000"/>
              <a:gd name="connsiteY137" fmla="*/ 1502229 h 3601617"/>
              <a:gd name="connsiteX138" fmla="*/ 4553339 w 4572000"/>
              <a:gd name="connsiteY138" fmla="*/ 1343608 h 3601617"/>
              <a:gd name="connsiteX139" fmla="*/ 4534678 w 4572000"/>
              <a:gd name="connsiteY139" fmla="*/ 1306286 h 3601617"/>
              <a:gd name="connsiteX140" fmla="*/ 4525347 w 4572000"/>
              <a:gd name="connsiteY140" fmla="*/ 1278294 h 3601617"/>
              <a:gd name="connsiteX141" fmla="*/ 4497355 w 4572000"/>
              <a:gd name="connsiteY141" fmla="*/ 1259633 h 3601617"/>
              <a:gd name="connsiteX142" fmla="*/ 4413380 w 4572000"/>
              <a:gd name="connsiteY142" fmla="*/ 1175657 h 3601617"/>
              <a:gd name="connsiteX143" fmla="*/ 4394718 w 4572000"/>
              <a:gd name="connsiteY143" fmla="*/ 1156996 h 3601617"/>
              <a:gd name="connsiteX144" fmla="*/ 4376057 w 4572000"/>
              <a:gd name="connsiteY144" fmla="*/ 1129004 h 3601617"/>
              <a:gd name="connsiteX145" fmla="*/ 4320074 w 4572000"/>
              <a:gd name="connsiteY145" fmla="*/ 1091682 h 3601617"/>
              <a:gd name="connsiteX146" fmla="*/ 4282751 w 4572000"/>
              <a:gd name="connsiteY146" fmla="*/ 1035698 h 3601617"/>
              <a:gd name="connsiteX147" fmla="*/ 4254759 w 4572000"/>
              <a:gd name="connsiteY147" fmla="*/ 1026368 h 3601617"/>
              <a:gd name="connsiteX148" fmla="*/ 4226767 w 4572000"/>
              <a:gd name="connsiteY148" fmla="*/ 1007706 h 3601617"/>
              <a:gd name="connsiteX149" fmla="*/ 4198776 w 4572000"/>
              <a:gd name="connsiteY149" fmla="*/ 961053 h 3601617"/>
              <a:gd name="connsiteX150" fmla="*/ 4170784 w 4572000"/>
              <a:gd name="connsiteY150" fmla="*/ 942392 h 3601617"/>
              <a:gd name="connsiteX151" fmla="*/ 4124131 w 4572000"/>
              <a:gd name="connsiteY151" fmla="*/ 895739 h 3601617"/>
              <a:gd name="connsiteX152" fmla="*/ 4068147 w 4572000"/>
              <a:gd name="connsiteY152" fmla="*/ 839755 h 3601617"/>
              <a:gd name="connsiteX153" fmla="*/ 4012163 w 4572000"/>
              <a:gd name="connsiteY153" fmla="*/ 783772 h 3601617"/>
              <a:gd name="connsiteX154" fmla="*/ 3984171 w 4572000"/>
              <a:gd name="connsiteY154" fmla="*/ 765110 h 3601617"/>
              <a:gd name="connsiteX155" fmla="*/ 3946849 w 4572000"/>
              <a:gd name="connsiteY155" fmla="*/ 718457 h 3601617"/>
              <a:gd name="connsiteX156" fmla="*/ 3890865 w 4572000"/>
              <a:gd name="connsiteY156" fmla="*/ 662474 h 3601617"/>
              <a:gd name="connsiteX157" fmla="*/ 3853543 w 4572000"/>
              <a:gd name="connsiteY157" fmla="*/ 625151 h 3601617"/>
              <a:gd name="connsiteX158" fmla="*/ 3825551 w 4572000"/>
              <a:gd name="connsiteY158" fmla="*/ 606490 h 3601617"/>
              <a:gd name="connsiteX159" fmla="*/ 3760237 w 4572000"/>
              <a:gd name="connsiteY159" fmla="*/ 550506 h 3601617"/>
              <a:gd name="connsiteX160" fmla="*/ 3713584 w 4572000"/>
              <a:gd name="connsiteY160" fmla="*/ 513184 h 3601617"/>
              <a:gd name="connsiteX161" fmla="*/ 3685592 w 4572000"/>
              <a:gd name="connsiteY161" fmla="*/ 485192 h 3601617"/>
              <a:gd name="connsiteX162" fmla="*/ 3629608 w 4572000"/>
              <a:gd name="connsiteY162" fmla="*/ 447870 h 3601617"/>
              <a:gd name="connsiteX163" fmla="*/ 3573625 w 4572000"/>
              <a:gd name="connsiteY163" fmla="*/ 401217 h 3601617"/>
              <a:gd name="connsiteX164" fmla="*/ 3554963 w 4572000"/>
              <a:gd name="connsiteY164" fmla="*/ 382555 h 3601617"/>
              <a:gd name="connsiteX165" fmla="*/ 3536302 w 4572000"/>
              <a:gd name="connsiteY165" fmla="*/ 354563 h 3601617"/>
              <a:gd name="connsiteX166" fmla="*/ 3480318 w 4572000"/>
              <a:gd name="connsiteY166" fmla="*/ 317241 h 3601617"/>
              <a:gd name="connsiteX167" fmla="*/ 3452327 w 4572000"/>
              <a:gd name="connsiteY167" fmla="*/ 298580 h 3601617"/>
              <a:gd name="connsiteX168" fmla="*/ 3433665 w 4572000"/>
              <a:gd name="connsiteY168" fmla="*/ 279919 h 3601617"/>
              <a:gd name="connsiteX169" fmla="*/ 3368351 w 4572000"/>
              <a:gd name="connsiteY169" fmla="*/ 251927 h 3601617"/>
              <a:gd name="connsiteX170" fmla="*/ 3312367 w 4572000"/>
              <a:gd name="connsiteY170" fmla="*/ 205274 h 3601617"/>
              <a:gd name="connsiteX171" fmla="*/ 3293706 w 4572000"/>
              <a:gd name="connsiteY171" fmla="*/ 186612 h 3601617"/>
              <a:gd name="connsiteX172" fmla="*/ 3368351 w 4572000"/>
              <a:gd name="connsiteY172" fmla="*/ 149290 h 3601617"/>
              <a:gd name="connsiteX173" fmla="*/ 3209731 w 4572000"/>
              <a:gd name="connsiteY173" fmla="*/ 139959 h 3601617"/>
              <a:gd name="connsiteX174" fmla="*/ 3256384 w 4572000"/>
              <a:gd name="connsiteY174" fmla="*/ 37323 h 3601617"/>
              <a:gd name="connsiteX175" fmla="*/ 3191070 w 4572000"/>
              <a:gd name="connsiteY175" fmla="*/ 55984 h 3601617"/>
              <a:gd name="connsiteX176" fmla="*/ 3172409 w 4572000"/>
              <a:gd name="connsiteY176" fmla="*/ 9331 h 3601617"/>
              <a:gd name="connsiteX177" fmla="*/ 3023118 w 4572000"/>
              <a:gd name="connsiteY177" fmla="*/ 55984 h 3601617"/>
              <a:gd name="connsiteX178" fmla="*/ 2995127 w 4572000"/>
              <a:gd name="connsiteY178" fmla="*/ 37323 h 3601617"/>
              <a:gd name="connsiteX179" fmla="*/ 2901820 w 4572000"/>
              <a:gd name="connsiteY179" fmla="*/ 9331 h 3601617"/>
              <a:gd name="connsiteX180" fmla="*/ 2799184 w 4572000"/>
              <a:gd name="connsiteY180" fmla="*/ 0 h 3601617"/>
              <a:gd name="connsiteX181" fmla="*/ 2649894 w 4572000"/>
              <a:gd name="connsiteY181" fmla="*/ 9331 h 3601617"/>
              <a:gd name="connsiteX182" fmla="*/ 2537927 w 4572000"/>
              <a:gd name="connsiteY182" fmla="*/ 65315 h 3601617"/>
              <a:gd name="connsiteX183" fmla="*/ 2509935 w 4572000"/>
              <a:gd name="connsiteY183" fmla="*/ 74645 h 3601617"/>
              <a:gd name="connsiteX184" fmla="*/ 2481943 w 4572000"/>
              <a:gd name="connsiteY184" fmla="*/ 102637 h 3601617"/>
              <a:gd name="connsiteX185" fmla="*/ 2425959 w 4572000"/>
              <a:gd name="connsiteY185" fmla="*/ 139959 h 3601617"/>
              <a:gd name="connsiteX186" fmla="*/ 2379306 w 4572000"/>
              <a:gd name="connsiteY186" fmla="*/ 177282 h 3601617"/>
              <a:gd name="connsiteX187" fmla="*/ 2360645 w 4572000"/>
              <a:gd name="connsiteY187" fmla="*/ 205274 h 3601617"/>
              <a:gd name="connsiteX188" fmla="*/ 2304661 w 4572000"/>
              <a:gd name="connsiteY188" fmla="*/ 251927 h 3601617"/>
              <a:gd name="connsiteX189" fmla="*/ 2267339 w 4572000"/>
              <a:gd name="connsiteY189" fmla="*/ 307910 h 3601617"/>
              <a:gd name="connsiteX190" fmla="*/ 2248678 w 4572000"/>
              <a:gd name="connsiteY190" fmla="*/ 335902 h 3601617"/>
              <a:gd name="connsiteX191" fmla="*/ 2220686 w 4572000"/>
              <a:gd name="connsiteY191" fmla="*/ 391886 h 3601617"/>
              <a:gd name="connsiteX192" fmla="*/ 2183363 w 4572000"/>
              <a:gd name="connsiteY192" fmla="*/ 447870 h 3601617"/>
              <a:gd name="connsiteX193" fmla="*/ 2155371 w 4572000"/>
              <a:gd name="connsiteY193" fmla="*/ 503853 h 3601617"/>
              <a:gd name="connsiteX194" fmla="*/ 2118049 w 4572000"/>
              <a:gd name="connsiteY194" fmla="*/ 587829 h 3601617"/>
              <a:gd name="connsiteX195" fmla="*/ 2090057 w 4572000"/>
              <a:gd name="connsiteY195" fmla="*/ 615821 h 3601617"/>
              <a:gd name="connsiteX196" fmla="*/ 2062065 w 4572000"/>
              <a:gd name="connsiteY196" fmla="*/ 662474 h 3601617"/>
              <a:gd name="connsiteX197" fmla="*/ 2052735 w 4572000"/>
              <a:gd name="connsiteY197" fmla="*/ 690466 h 3601617"/>
              <a:gd name="connsiteX198" fmla="*/ 2034074 w 4572000"/>
              <a:gd name="connsiteY198" fmla="*/ 718457 h 3601617"/>
              <a:gd name="connsiteX199" fmla="*/ 2024743 w 4572000"/>
              <a:gd name="connsiteY199" fmla="*/ 746449 h 3601617"/>
              <a:gd name="connsiteX200" fmla="*/ 2006082 w 4572000"/>
              <a:gd name="connsiteY200" fmla="*/ 774441 h 3601617"/>
              <a:gd name="connsiteX201" fmla="*/ 1987420 w 4572000"/>
              <a:gd name="connsiteY201" fmla="*/ 830425 h 3601617"/>
              <a:gd name="connsiteX202" fmla="*/ 1968759 w 4572000"/>
              <a:gd name="connsiteY202" fmla="*/ 867747 h 3601617"/>
              <a:gd name="connsiteX203" fmla="*/ 1950098 w 4572000"/>
              <a:gd name="connsiteY203" fmla="*/ 923731 h 3601617"/>
              <a:gd name="connsiteX204" fmla="*/ 1931437 w 4572000"/>
              <a:gd name="connsiteY204" fmla="*/ 951723 h 3601617"/>
              <a:gd name="connsiteX205" fmla="*/ 1912776 w 4572000"/>
              <a:gd name="connsiteY205" fmla="*/ 1007706 h 3601617"/>
              <a:gd name="connsiteX206" fmla="*/ 1903445 w 4572000"/>
              <a:gd name="connsiteY206" fmla="*/ 1035698 h 3601617"/>
              <a:gd name="connsiteX207" fmla="*/ 1866122 w 4572000"/>
              <a:gd name="connsiteY207" fmla="*/ 1082351 h 3601617"/>
              <a:gd name="connsiteX208" fmla="*/ 1856792 w 4572000"/>
              <a:gd name="connsiteY208" fmla="*/ 1110343 h 3601617"/>
              <a:gd name="connsiteX209" fmla="*/ 1810139 w 4572000"/>
              <a:gd name="connsiteY209" fmla="*/ 1166327 h 3601617"/>
              <a:gd name="connsiteX210" fmla="*/ 1772816 w 4572000"/>
              <a:gd name="connsiteY210" fmla="*/ 1240972 h 3601617"/>
              <a:gd name="connsiteX211" fmla="*/ 1763486 w 4572000"/>
              <a:gd name="connsiteY211" fmla="*/ 1268963 h 3601617"/>
              <a:gd name="connsiteX212" fmla="*/ 1698171 w 4572000"/>
              <a:gd name="connsiteY212" fmla="*/ 1324947 h 3601617"/>
              <a:gd name="connsiteX0" fmla="*/ 1698171 w 4572000"/>
              <a:gd name="connsiteY0" fmla="*/ 1324947 h 3601617"/>
              <a:gd name="connsiteX1" fmla="*/ 1558212 w 4572000"/>
              <a:gd name="connsiteY1" fmla="*/ 1296955 h 3601617"/>
              <a:gd name="connsiteX2" fmla="*/ 1530220 w 4572000"/>
              <a:gd name="connsiteY2" fmla="*/ 1287625 h 3601617"/>
              <a:gd name="connsiteX3" fmla="*/ 1492898 w 4572000"/>
              <a:gd name="connsiteY3" fmla="*/ 1278294 h 3601617"/>
              <a:gd name="connsiteX4" fmla="*/ 1427584 w 4572000"/>
              <a:gd name="connsiteY4" fmla="*/ 1268963 h 3601617"/>
              <a:gd name="connsiteX5" fmla="*/ 1399592 w 4572000"/>
              <a:gd name="connsiteY5" fmla="*/ 1259633 h 3601617"/>
              <a:gd name="connsiteX6" fmla="*/ 1324947 w 4572000"/>
              <a:gd name="connsiteY6" fmla="*/ 1240972 h 3601617"/>
              <a:gd name="connsiteX7" fmla="*/ 1259633 w 4572000"/>
              <a:gd name="connsiteY7" fmla="*/ 1212980 h 3601617"/>
              <a:gd name="connsiteX8" fmla="*/ 1240971 w 4572000"/>
              <a:gd name="connsiteY8" fmla="*/ 1194319 h 3601617"/>
              <a:gd name="connsiteX9" fmla="*/ 1156996 w 4572000"/>
              <a:gd name="connsiteY9" fmla="*/ 1166327 h 3601617"/>
              <a:gd name="connsiteX10" fmla="*/ 1129004 w 4572000"/>
              <a:gd name="connsiteY10" fmla="*/ 1156996 h 3601617"/>
              <a:gd name="connsiteX11" fmla="*/ 1101012 w 4572000"/>
              <a:gd name="connsiteY11" fmla="*/ 1147666 h 3601617"/>
              <a:gd name="connsiteX12" fmla="*/ 1026367 w 4572000"/>
              <a:gd name="connsiteY12" fmla="*/ 1110343 h 3601617"/>
              <a:gd name="connsiteX13" fmla="*/ 998376 w 4572000"/>
              <a:gd name="connsiteY13" fmla="*/ 1101012 h 3601617"/>
              <a:gd name="connsiteX14" fmla="*/ 970384 w 4572000"/>
              <a:gd name="connsiteY14" fmla="*/ 1091682 h 3601617"/>
              <a:gd name="connsiteX15" fmla="*/ 942392 w 4572000"/>
              <a:gd name="connsiteY15" fmla="*/ 1073021 h 3601617"/>
              <a:gd name="connsiteX16" fmla="*/ 811763 w 4572000"/>
              <a:gd name="connsiteY16" fmla="*/ 1054359 h 3601617"/>
              <a:gd name="connsiteX17" fmla="*/ 755780 w 4572000"/>
              <a:gd name="connsiteY17" fmla="*/ 1045029 h 3601617"/>
              <a:gd name="connsiteX18" fmla="*/ 559837 w 4572000"/>
              <a:gd name="connsiteY18" fmla="*/ 1054359 h 3601617"/>
              <a:gd name="connsiteX19" fmla="*/ 513184 w 4572000"/>
              <a:gd name="connsiteY19" fmla="*/ 1063690 h 3601617"/>
              <a:gd name="connsiteX20" fmla="*/ 447869 w 4572000"/>
              <a:gd name="connsiteY20" fmla="*/ 1073021 h 3601617"/>
              <a:gd name="connsiteX21" fmla="*/ 410547 w 4572000"/>
              <a:gd name="connsiteY21" fmla="*/ 1082351 h 3601617"/>
              <a:gd name="connsiteX22" fmla="*/ 345233 w 4572000"/>
              <a:gd name="connsiteY22" fmla="*/ 1091682 h 3601617"/>
              <a:gd name="connsiteX23" fmla="*/ 289249 w 4572000"/>
              <a:gd name="connsiteY23" fmla="*/ 1101012 h 3601617"/>
              <a:gd name="connsiteX24" fmla="*/ 261257 w 4572000"/>
              <a:gd name="connsiteY24" fmla="*/ 1110343 h 3601617"/>
              <a:gd name="connsiteX25" fmla="*/ 214604 w 4572000"/>
              <a:gd name="connsiteY25" fmla="*/ 1147666 h 3601617"/>
              <a:gd name="connsiteX26" fmla="*/ 186612 w 4572000"/>
              <a:gd name="connsiteY26" fmla="*/ 1166327 h 3601617"/>
              <a:gd name="connsiteX27" fmla="*/ 177282 w 4572000"/>
              <a:gd name="connsiteY27" fmla="*/ 1194319 h 3601617"/>
              <a:gd name="connsiteX28" fmla="*/ 130629 w 4572000"/>
              <a:gd name="connsiteY28" fmla="*/ 1240972 h 3601617"/>
              <a:gd name="connsiteX29" fmla="*/ 111967 w 4572000"/>
              <a:gd name="connsiteY29" fmla="*/ 1259633 h 3601617"/>
              <a:gd name="connsiteX30" fmla="*/ 74645 w 4572000"/>
              <a:gd name="connsiteY30" fmla="*/ 1315617 h 3601617"/>
              <a:gd name="connsiteX31" fmla="*/ 55984 w 4572000"/>
              <a:gd name="connsiteY31" fmla="*/ 1343608 h 3601617"/>
              <a:gd name="connsiteX32" fmla="*/ 37322 w 4572000"/>
              <a:gd name="connsiteY32" fmla="*/ 1371600 h 3601617"/>
              <a:gd name="connsiteX33" fmla="*/ 27992 w 4572000"/>
              <a:gd name="connsiteY33" fmla="*/ 1408923 h 3601617"/>
              <a:gd name="connsiteX34" fmla="*/ 9331 w 4572000"/>
              <a:gd name="connsiteY34" fmla="*/ 1464906 h 3601617"/>
              <a:gd name="connsiteX35" fmla="*/ 0 w 4572000"/>
              <a:gd name="connsiteY35" fmla="*/ 1530221 h 3601617"/>
              <a:gd name="connsiteX36" fmla="*/ 18661 w 4572000"/>
              <a:gd name="connsiteY36" fmla="*/ 1716833 h 3601617"/>
              <a:gd name="connsiteX37" fmla="*/ 37322 w 4572000"/>
              <a:gd name="connsiteY37" fmla="*/ 1800808 h 3601617"/>
              <a:gd name="connsiteX38" fmla="*/ 55984 w 4572000"/>
              <a:gd name="connsiteY38" fmla="*/ 1856792 h 3601617"/>
              <a:gd name="connsiteX39" fmla="*/ 65314 w 4572000"/>
              <a:gd name="connsiteY39" fmla="*/ 1884784 h 3601617"/>
              <a:gd name="connsiteX40" fmla="*/ 83976 w 4572000"/>
              <a:gd name="connsiteY40" fmla="*/ 1912776 h 3601617"/>
              <a:gd name="connsiteX41" fmla="*/ 111967 w 4572000"/>
              <a:gd name="connsiteY41" fmla="*/ 2015412 h 3601617"/>
              <a:gd name="connsiteX42" fmla="*/ 130629 w 4572000"/>
              <a:gd name="connsiteY42" fmla="*/ 2052735 h 3601617"/>
              <a:gd name="connsiteX43" fmla="*/ 149290 w 4572000"/>
              <a:gd name="connsiteY43" fmla="*/ 2108719 h 3601617"/>
              <a:gd name="connsiteX44" fmla="*/ 158620 w 4572000"/>
              <a:gd name="connsiteY44" fmla="*/ 2136710 h 3601617"/>
              <a:gd name="connsiteX45" fmla="*/ 214604 w 4572000"/>
              <a:gd name="connsiteY45" fmla="*/ 2220686 h 3601617"/>
              <a:gd name="connsiteX46" fmla="*/ 233265 w 4572000"/>
              <a:gd name="connsiteY46" fmla="*/ 2248678 h 3601617"/>
              <a:gd name="connsiteX47" fmla="*/ 251927 w 4572000"/>
              <a:gd name="connsiteY47" fmla="*/ 2267339 h 3601617"/>
              <a:gd name="connsiteX48" fmla="*/ 270588 w 4572000"/>
              <a:gd name="connsiteY48" fmla="*/ 2295331 h 3601617"/>
              <a:gd name="connsiteX49" fmla="*/ 326571 w 4572000"/>
              <a:gd name="connsiteY49" fmla="*/ 2351315 h 3601617"/>
              <a:gd name="connsiteX50" fmla="*/ 345233 w 4572000"/>
              <a:gd name="connsiteY50" fmla="*/ 2369976 h 3601617"/>
              <a:gd name="connsiteX51" fmla="*/ 363894 w 4572000"/>
              <a:gd name="connsiteY51" fmla="*/ 2397968 h 3601617"/>
              <a:gd name="connsiteX52" fmla="*/ 391886 w 4572000"/>
              <a:gd name="connsiteY52" fmla="*/ 2416629 h 3601617"/>
              <a:gd name="connsiteX53" fmla="*/ 438539 w 4572000"/>
              <a:gd name="connsiteY53" fmla="*/ 2472612 h 3601617"/>
              <a:gd name="connsiteX54" fmla="*/ 457200 w 4572000"/>
              <a:gd name="connsiteY54" fmla="*/ 2500604 h 3601617"/>
              <a:gd name="connsiteX55" fmla="*/ 503853 w 4572000"/>
              <a:gd name="connsiteY55" fmla="*/ 2537927 h 3601617"/>
              <a:gd name="connsiteX56" fmla="*/ 522514 w 4572000"/>
              <a:gd name="connsiteY56" fmla="*/ 2565919 h 3601617"/>
              <a:gd name="connsiteX57" fmla="*/ 578498 w 4572000"/>
              <a:gd name="connsiteY57" fmla="*/ 2603241 h 3601617"/>
              <a:gd name="connsiteX58" fmla="*/ 606490 w 4572000"/>
              <a:gd name="connsiteY58" fmla="*/ 2621902 h 3601617"/>
              <a:gd name="connsiteX59" fmla="*/ 634482 w 4572000"/>
              <a:gd name="connsiteY59" fmla="*/ 2640563 h 3601617"/>
              <a:gd name="connsiteX60" fmla="*/ 653143 w 4572000"/>
              <a:gd name="connsiteY60" fmla="*/ 2659225 h 3601617"/>
              <a:gd name="connsiteX61" fmla="*/ 709127 w 4572000"/>
              <a:gd name="connsiteY61" fmla="*/ 2696547 h 3601617"/>
              <a:gd name="connsiteX62" fmla="*/ 737118 w 4572000"/>
              <a:gd name="connsiteY62" fmla="*/ 2724539 h 3601617"/>
              <a:gd name="connsiteX63" fmla="*/ 793102 w 4572000"/>
              <a:gd name="connsiteY63" fmla="*/ 2743200 h 3601617"/>
              <a:gd name="connsiteX64" fmla="*/ 821094 w 4572000"/>
              <a:gd name="connsiteY64" fmla="*/ 2761861 h 3601617"/>
              <a:gd name="connsiteX65" fmla="*/ 942392 w 4572000"/>
              <a:gd name="connsiteY65" fmla="*/ 2780523 h 3601617"/>
              <a:gd name="connsiteX66" fmla="*/ 970384 w 4572000"/>
              <a:gd name="connsiteY66" fmla="*/ 2789853 h 3601617"/>
              <a:gd name="connsiteX67" fmla="*/ 1184988 w 4572000"/>
              <a:gd name="connsiteY67" fmla="*/ 2789853 h 3601617"/>
              <a:gd name="connsiteX68" fmla="*/ 1240971 w 4572000"/>
              <a:gd name="connsiteY68" fmla="*/ 2752531 h 3601617"/>
              <a:gd name="connsiteX69" fmla="*/ 1287625 w 4572000"/>
              <a:gd name="connsiteY69" fmla="*/ 2715208 h 3601617"/>
              <a:gd name="connsiteX70" fmla="*/ 1334278 w 4572000"/>
              <a:gd name="connsiteY70" fmla="*/ 2677886 h 3601617"/>
              <a:gd name="connsiteX71" fmla="*/ 1380931 w 4572000"/>
              <a:gd name="connsiteY71" fmla="*/ 2640563 h 3601617"/>
              <a:gd name="connsiteX72" fmla="*/ 1427584 w 4572000"/>
              <a:gd name="connsiteY72" fmla="*/ 2603241 h 3601617"/>
              <a:gd name="connsiteX73" fmla="*/ 1446245 w 4572000"/>
              <a:gd name="connsiteY73" fmla="*/ 2575249 h 3601617"/>
              <a:gd name="connsiteX74" fmla="*/ 1474237 w 4572000"/>
              <a:gd name="connsiteY74" fmla="*/ 2547257 h 3601617"/>
              <a:gd name="connsiteX75" fmla="*/ 1492898 w 4572000"/>
              <a:gd name="connsiteY75" fmla="*/ 2519266 h 3601617"/>
              <a:gd name="connsiteX76" fmla="*/ 1520890 w 4572000"/>
              <a:gd name="connsiteY76" fmla="*/ 2509935 h 3601617"/>
              <a:gd name="connsiteX77" fmla="*/ 1548882 w 4572000"/>
              <a:gd name="connsiteY77" fmla="*/ 2481943 h 3601617"/>
              <a:gd name="connsiteX78" fmla="*/ 1614196 w 4572000"/>
              <a:gd name="connsiteY78" fmla="*/ 2463282 h 3601617"/>
              <a:gd name="connsiteX79" fmla="*/ 1707502 w 4572000"/>
              <a:gd name="connsiteY79" fmla="*/ 2435290 h 3601617"/>
              <a:gd name="connsiteX80" fmla="*/ 1819469 w 4572000"/>
              <a:gd name="connsiteY80" fmla="*/ 2416629 h 3601617"/>
              <a:gd name="connsiteX81" fmla="*/ 1903445 w 4572000"/>
              <a:gd name="connsiteY81" fmla="*/ 2397968 h 3601617"/>
              <a:gd name="connsiteX82" fmla="*/ 1978090 w 4572000"/>
              <a:gd name="connsiteY82" fmla="*/ 2379306 h 3601617"/>
              <a:gd name="connsiteX83" fmla="*/ 2062065 w 4572000"/>
              <a:gd name="connsiteY83" fmla="*/ 2397968 h 3601617"/>
              <a:gd name="connsiteX84" fmla="*/ 2080727 w 4572000"/>
              <a:gd name="connsiteY84" fmla="*/ 2425959 h 3601617"/>
              <a:gd name="connsiteX85" fmla="*/ 2108718 w 4572000"/>
              <a:gd name="connsiteY85" fmla="*/ 2435290 h 3601617"/>
              <a:gd name="connsiteX86" fmla="*/ 2155371 w 4572000"/>
              <a:gd name="connsiteY86" fmla="*/ 2481943 h 3601617"/>
              <a:gd name="connsiteX87" fmla="*/ 2174033 w 4572000"/>
              <a:gd name="connsiteY87" fmla="*/ 2500604 h 3601617"/>
              <a:gd name="connsiteX88" fmla="*/ 2230016 w 4572000"/>
              <a:gd name="connsiteY88" fmla="*/ 2584580 h 3601617"/>
              <a:gd name="connsiteX89" fmla="*/ 2267339 w 4572000"/>
              <a:gd name="connsiteY89" fmla="*/ 2640563 h 3601617"/>
              <a:gd name="connsiteX90" fmla="*/ 2286000 w 4572000"/>
              <a:gd name="connsiteY90" fmla="*/ 2668555 h 3601617"/>
              <a:gd name="connsiteX91" fmla="*/ 2304661 w 4572000"/>
              <a:gd name="connsiteY91" fmla="*/ 2687217 h 3601617"/>
              <a:gd name="connsiteX92" fmla="*/ 2313992 w 4572000"/>
              <a:gd name="connsiteY92" fmla="*/ 2715208 h 3601617"/>
              <a:gd name="connsiteX93" fmla="*/ 2332653 w 4572000"/>
              <a:gd name="connsiteY93" fmla="*/ 2733870 h 3601617"/>
              <a:gd name="connsiteX94" fmla="*/ 2351314 w 4572000"/>
              <a:gd name="connsiteY94" fmla="*/ 2789853 h 3601617"/>
              <a:gd name="connsiteX95" fmla="*/ 2360645 w 4572000"/>
              <a:gd name="connsiteY95" fmla="*/ 2817845 h 3601617"/>
              <a:gd name="connsiteX96" fmla="*/ 2369976 w 4572000"/>
              <a:gd name="connsiteY96" fmla="*/ 2892490 h 3601617"/>
              <a:gd name="connsiteX97" fmla="*/ 2388637 w 4572000"/>
              <a:gd name="connsiteY97" fmla="*/ 3069772 h 3601617"/>
              <a:gd name="connsiteX98" fmla="*/ 2397967 w 4572000"/>
              <a:gd name="connsiteY98" fmla="*/ 3097763 h 3601617"/>
              <a:gd name="connsiteX99" fmla="*/ 2416629 w 4572000"/>
              <a:gd name="connsiteY99" fmla="*/ 3125755 h 3601617"/>
              <a:gd name="connsiteX100" fmla="*/ 2444620 w 4572000"/>
              <a:gd name="connsiteY100" fmla="*/ 3181739 h 3601617"/>
              <a:gd name="connsiteX101" fmla="*/ 2491274 w 4572000"/>
              <a:gd name="connsiteY101" fmla="*/ 3265715 h 3601617"/>
              <a:gd name="connsiteX102" fmla="*/ 2537927 w 4572000"/>
              <a:gd name="connsiteY102" fmla="*/ 3303037 h 3601617"/>
              <a:gd name="connsiteX103" fmla="*/ 2556588 w 4572000"/>
              <a:gd name="connsiteY103" fmla="*/ 3331029 h 3601617"/>
              <a:gd name="connsiteX104" fmla="*/ 2612571 w 4572000"/>
              <a:gd name="connsiteY104" fmla="*/ 3368351 h 3601617"/>
              <a:gd name="connsiteX105" fmla="*/ 2659225 w 4572000"/>
              <a:gd name="connsiteY105" fmla="*/ 3405674 h 3601617"/>
              <a:gd name="connsiteX106" fmla="*/ 2705878 w 4572000"/>
              <a:gd name="connsiteY106" fmla="*/ 3461657 h 3601617"/>
              <a:gd name="connsiteX107" fmla="*/ 2733869 w 4572000"/>
              <a:gd name="connsiteY107" fmla="*/ 3480319 h 3601617"/>
              <a:gd name="connsiteX108" fmla="*/ 2789853 w 4572000"/>
              <a:gd name="connsiteY108" fmla="*/ 3508310 h 3601617"/>
              <a:gd name="connsiteX109" fmla="*/ 2845837 w 4572000"/>
              <a:gd name="connsiteY109" fmla="*/ 3536302 h 3601617"/>
              <a:gd name="connsiteX110" fmla="*/ 2901820 w 4572000"/>
              <a:gd name="connsiteY110" fmla="*/ 3554963 h 3601617"/>
              <a:gd name="connsiteX111" fmla="*/ 2920482 w 4572000"/>
              <a:gd name="connsiteY111" fmla="*/ 3573625 h 3601617"/>
              <a:gd name="connsiteX112" fmla="*/ 2967135 w 4572000"/>
              <a:gd name="connsiteY112" fmla="*/ 3582955 h 3601617"/>
              <a:gd name="connsiteX113" fmla="*/ 3069771 w 4572000"/>
              <a:gd name="connsiteY113" fmla="*/ 3601617 h 3601617"/>
              <a:gd name="connsiteX114" fmla="*/ 3228392 w 4572000"/>
              <a:gd name="connsiteY114" fmla="*/ 3592286 h 3601617"/>
              <a:gd name="connsiteX115" fmla="*/ 3359020 w 4572000"/>
              <a:gd name="connsiteY115" fmla="*/ 3582955 h 3601617"/>
              <a:gd name="connsiteX116" fmla="*/ 3573625 w 4572000"/>
              <a:gd name="connsiteY116" fmla="*/ 3573625 h 3601617"/>
              <a:gd name="connsiteX117" fmla="*/ 3834882 w 4572000"/>
              <a:gd name="connsiteY117" fmla="*/ 3554963 h 3601617"/>
              <a:gd name="connsiteX118" fmla="*/ 3909527 w 4572000"/>
              <a:gd name="connsiteY118" fmla="*/ 3545633 h 3601617"/>
              <a:gd name="connsiteX119" fmla="*/ 4068147 w 4572000"/>
              <a:gd name="connsiteY119" fmla="*/ 3526972 h 3601617"/>
              <a:gd name="connsiteX120" fmla="*/ 4096139 w 4572000"/>
              <a:gd name="connsiteY120" fmla="*/ 3517641 h 3601617"/>
              <a:gd name="connsiteX121" fmla="*/ 4133461 w 4572000"/>
              <a:gd name="connsiteY121" fmla="*/ 3508310 h 3601617"/>
              <a:gd name="connsiteX122" fmla="*/ 4161453 w 4572000"/>
              <a:gd name="connsiteY122" fmla="*/ 3489649 h 3601617"/>
              <a:gd name="connsiteX123" fmla="*/ 4189445 w 4572000"/>
              <a:gd name="connsiteY123" fmla="*/ 3480319 h 3601617"/>
              <a:gd name="connsiteX124" fmla="*/ 4338735 w 4572000"/>
              <a:gd name="connsiteY124" fmla="*/ 3461657 h 3601617"/>
              <a:gd name="connsiteX125" fmla="*/ 4469363 w 4572000"/>
              <a:gd name="connsiteY125" fmla="*/ 3433666 h 3601617"/>
              <a:gd name="connsiteX126" fmla="*/ 4534678 w 4572000"/>
              <a:gd name="connsiteY126" fmla="*/ 3415004 h 3601617"/>
              <a:gd name="connsiteX127" fmla="*/ 4544008 w 4572000"/>
              <a:gd name="connsiteY127" fmla="*/ 3387012 h 3601617"/>
              <a:gd name="connsiteX128" fmla="*/ 4553339 w 4572000"/>
              <a:gd name="connsiteY128" fmla="*/ 3312368 h 3601617"/>
              <a:gd name="connsiteX129" fmla="*/ 4572000 w 4572000"/>
              <a:gd name="connsiteY129" fmla="*/ 3004457 h 3601617"/>
              <a:gd name="connsiteX130" fmla="*/ 4562669 w 4572000"/>
              <a:gd name="connsiteY130" fmla="*/ 2892490 h 3601617"/>
              <a:gd name="connsiteX131" fmla="*/ 4553339 w 4572000"/>
              <a:gd name="connsiteY131" fmla="*/ 2864498 h 3601617"/>
              <a:gd name="connsiteX132" fmla="*/ 4534678 w 4572000"/>
              <a:gd name="connsiteY132" fmla="*/ 2780523 h 3601617"/>
              <a:gd name="connsiteX133" fmla="*/ 4525347 w 4572000"/>
              <a:gd name="connsiteY133" fmla="*/ 2715208 h 3601617"/>
              <a:gd name="connsiteX134" fmla="*/ 4516016 w 4572000"/>
              <a:gd name="connsiteY134" fmla="*/ 2687217 h 3601617"/>
              <a:gd name="connsiteX135" fmla="*/ 4534678 w 4572000"/>
              <a:gd name="connsiteY135" fmla="*/ 2332653 h 3601617"/>
              <a:gd name="connsiteX136" fmla="*/ 4553339 w 4572000"/>
              <a:gd name="connsiteY136" fmla="*/ 2146041 h 3601617"/>
              <a:gd name="connsiteX137" fmla="*/ 4572000 w 4572000"/>
              <a:gd name="connsiteY137" fmla="*/ 1502229 h 3601617"/>
              <a:gd name="connsiteX138" fmla="*/ 4553339 w 4572000"/>
              <a:gd name="connsiteY138" fmla="*/ 1343608 h 3601617"/>
              <a:gd name="connsiteX139" fmla="*/ 4534678 w 4572000"/>
              <a:gd name="connsiteY139" fmla="*/ 1306286 h 3601617"/>
              <a:gd name="connsiteX140" fmla="*/ 4525347 w 4572000"/>
              <a:gd name="connsiteY140" fmla="*/ 1278294 h 3601617"/>
              <a:gd name="connsiteX141" fmla="*/ 4497355 w 4572000"/>
              <a:gd name="connsiteY141" fmla="*/ 1259633 h 3601617"/>
              <a:gd name="connsiteX142" fmla="*/ 4413380 w 4572000"/>
              <a:gd name="connsiteY142" fmla="*/ 1175657 h 3601617"/>
              <a:gd name="connsiteX143" fmla="*/ 4394718 w 4572000"/>
              <a:gd name="connsiteY143" fmla="*/ 1156996 h 3601617"/>
              <a:gd name="connsiteX144" fmla="*/ 4376057 w 4572000"/>
              <a:gd name="connsiteY144" fmla="*/ 1129004 h 3601617"/>
              <a:gd name="connsiteX145" fmla="*/ 4320074 w 4572000"/>
              <a:gd name="connsiteY145" fmla="*/ 1091682 h 3601617"/>
              <a:gd name="connsiteX146" fmla="*/ 4282751 w 4572000"/>
              <a:gd name="connsiteY146" fmla="*/ 1035698 h 3601617"/>
              <a:gd name="connsiteX147" fmla="*/ 4254759 w 4572000"/>
              <a:gd name="connsiteY147" fmla="*/ 1026368 h 3601617"/>
              <a:gd name="connsiteX148" fmla="*/ 4226767 w 4572000"/>
              <a:gd name="connsiteY148" fmla="*/ 1007706 h 3601617"/>
              <a:gd name="connsiteX149" fmla="*/ 4198776 w 4572000"/>
              <a:gd name="connsiteY149" fmla="*/ 961053 h 3601617"/>
              <a:gd name="connsiteX150" fmla="*/ 4170784 w 4572000"/>
              <a:gd name="connsiteY150" fmla="*/ 942392 h 3601617"/>
              <a:gd name="connsiteX151" fmla="*/ 4124131 w 4572000"/>
              <a:gd name="connsiteY151" fmla="*/ 895739 h 3601617"/>
              <a:gd name="connsiteX152" fmla="*/ 4068147 w 4572000"/>
              <a:gd name="connsiteY152" fmla="*/ 839755 h 3601617"/>
              <a:gd name="connsiteX153" fmla="*/ 4012163 w 4572000"/>
              <a:gd name="connsiteY153" fmla="*/ 783772 h 3601617"/>
              <a:gd name="connsiteX154" fmla="*/ 3984171 w 4572000"/>
              <a:gd name="connsiteY154" fmla="*/ 765110 h 3601617"/>
              <a:gd name="connsiteX155" fmla="*/ 3946849 w 4572000"/>
              <a:gd name="connsiteY155" fmla="*/ 718457 h 3601617"/>
              <a:gd name="connsiteX156" fmla="*/ 3890865 w 4572000"/>
              <a:gd name="connsiteY156" fmla="*/ 662474 h 3601617"/>
              <a:gd name="connsiteX157" fmla="*/ 3853543 w 4572000"/>
              <a:gd name="connsiteY157" fmla="*/ 625151 h 3601617"/>
              <a:gd name="connsiteX158" fmla="*/ 3825551 w 4572000"/>
              <a:gd name="connsiteY158" fmla="*/ 606490 h 3601617"/>
              <a:gd name="connsiteX159" fmla="*/ 3760237 w 4572000"/>
              <a:gd name="connsiteY159" fmla="*/ 550506 h 3601617"/>
              <a:gd name="connsiteX160" fmla="*/ 3713584 w 4572000"/>
              <a:gd name="connsiteY160" fmla="*/ 513184 h 3601617"/>
              <a:gd name="connsiteX161" fmla="*/ 3685592 w 4572000"/>
              <a:gd name="connsiteY161" fmla="*/ 485192 h 3601617"/>
              <a:gd name="connsiteX162" fmla="*/ 3629608 w 4572000"/>
              <a:gd name="connsiteY162" fmla="*/ 447870 h 3601617"/>
              <a:gd name="connsiteX163" fmla="*/ 3573625 w 4572000"/>
              <a:gd name="connsiteY163" fmla="*/ 401217 h 3601617"/>
              <a:gd name="connsiteX164" fmla="*/ 3554963 w 4572000"/>
              <a:gd name="connsiteY164" fmla="*/ 382555 h 3601617"/>
              <a:gd name="connsiteX165" fmla="*/ 3536302 w 4572000"/>
              <a:gd name="connsiteY165" fmla="*/ 354563 h 3601617"/>
              <a:gd name="connsiteX166" fmla="*/ 3480318 w 4572000"/>
              <a:gd name="connsiteY166" fmla="*/ 317241 h 3601617"/>
              <a:gd name="connsiteX167" fmla="*/ 3452327 w 4572000"/>
              <a:gd name="connsiteY167" fmla="*/ 298580 h 3601617"/>
              <a:gd name="connsiteX168" fmla="*/ 3433665 w 4572000"/>
              <a:gd name="connsiteY168" fmla="*/ 279919 h 3601617"/>
              <a:gd name="connsiteX169" fmla="*/ 3405673 w 4572000"/>
              <a:gd name="connsiteY169" fmla="*/ 195944 h 3601617"/>
              <a:gd name="connsiteX170" fmla="*/ 3312367 w 4572000"/>
              <a:gd name="connsiteY170" fmla="*/ 205274 h 3601617"/>
              <a:gd name="connsiteX171" fmla="*/ 3293706 w 4572000"/>
              <a:gd name="connsiteY171" fmla="*/ 186612 h 3601617"/>
              <a:gd name="connsiteX172" fmla="*/ 3368351 w 4572000"/>
              <a:gd name="connsiteY172" fmla="*/ 149290 h 3601617"/>
              <a:gd name="connsiteX173" fmla="*/ 3209731 w 4572000"/>
              <a:gd name="connsiteY173" fmla="*/ 139959 h 3601617"/>
              <a:gd name="connsiteX174" fmla="*/ 3256384 w 4572000"/>
              <a:gd name="connsiteY174" fmla="*/ 37323 h 3601617"/>
              <a:gd name="connsiteX175" fmla="*/ 3191070 w 4572000"/>
              <a:gd name="connsiteY175" fmla="*/ 55984 h 3601617"/>
              <a:gd name="connsiteX176" fmla="*/ 3172409 w 4572000"/>
              <a:gd name="connsiteY176" fmla="*/ 9331 h 3601617"/>
              <a:gd name="connsiteX177" fmla="*/ 3023118 w 4572000"/>
              <a:gd name="connsiteY177" fmla="*/ 55984 h 3601617"/>
              <a:gd name="connsiteX178" fmla="*/ 2995127 w 4572000"/>
              <a:gd name="connsiteY178" fmla="*/ 37323 h 3601617"/>
              <a:gd name="connsiteX179" fmla="*/ 2901820 w 4572000"/>
              <a:gd name="connsiteY179" fmla="*/ 9331 h 3601617"/>
              <a:gd name="connsiteX180" fmla="*/ 2799184 w 4572000"/>
              <a:gd name="connsiteY180" fmla="*/ 0 h 3601617"/>
              <a:gd name="connsiteX181" fmla="*/ 2649894 w 4572000"/>
              <a:gd name="connsiteY181" fmla="*/ 9331 h 3601617"/>
              <a:gd name="connsiteX182" fmla="*/ 2537927 w 4572000"/>
              <a:gd name="connsiteY182" fmla="*/ 65315 h 3601617"/>
              <a:gd name="connsiteX183" fmla="*/ 2509935 w 4572000"/>
              <a:gd name="connsiteY183" fmla="*/ 74645 h 3601617"/>
              <a:gd name="connsiteX184" fmla="*/ 2481943 w 4572000"/>
              <a:gd name="connsiteY184" fmla="*/ 102637 h 3601617"/>
              <a:gd name="connsiteX185" fmla="*/ 2425959 w 4572000"/>
              <a:gd name="connsiteY185" fmla="*/ 139959 h 3601617"/>
              <a:gd name="connsiteX186" fmla="*/ 2379306 w 4572000"/>
              <a:gd name="connsiteY186" fmla="*/ 177282 h 3601617"/>
              <a:gd name="connsiteX187" fmla="*/ 2360645 w 4572000"/>
              <a:gd name="connsiteY187" fmla="*/ 205274 h 3601617"/>
              <a:gd name="connsiteX188" fmla="*/ 2304661 w 4572000"/>
              <a:gd name="connsiteY188" fmla="*/ 251927 h 3601617"/>
              <a:gd name="connsiteX189" fmla="*/ 2267339 w 4572000"/>
              <a:gd name="connsiteY189" fmla="*/ 307910 h 3601617"/>
              <a:gd name="connsiteX190" fmla="*/ 2248678 w 4572000"/>
              <a:gd name="connsiteY190" fmla="*/ 335902 h 3601617"/>
              <a:gd name="connsiteX191" fmla="*/ 2220686 w 4572000"/>
              <a:gd name="connsiteY191" fmla="*/ 391886 h 3601617"/>
              <a:gd name="connsiteX192" fmla="*/ 2183363 w 4572000"/>
              <a:gd name="connsiteY192" fmla="*/ 447870 h 3601617"/>
              <a:gd name="connsiteX193" fmla="*/ 2155371 w 4572000"/>
              <a:gd name="connsiteY193" fmla="*/ 503853 h 3601617"/>
              <a:gd name="connsiteX194" fmla="*/ 2118049 w 4572000"/>
              <a:gd name="connsiteY194" fmla="*/ 587829 h 3601617"/>
              <a:gd name="connsiteX195" fmla="*/ 2090057 w 4572000"/>
              <a:gd name="connsiteY195" fmla="*/ 615821 h 3601617"/>
              <a:gd name="connsiteX196" fmla="*/ 2062065 w 4572000"/>
              <a:gd name="connsiteY196" fmla="*/ 662474 h 3601617"/>
              <a:gd name="connsiteX197" fmla="*/ 2052735 w 4572000"/>
              <a:gd name="connsiteY197" fmla="*/ 690466 h 3601617"/>
              <a:gd name="connsiteX198" fmla="*/ 2034074 w 4572000"/>
              <a:gd name="connsiteY198" fmla="*/ 718457 h 3601617"/>
              <a:gd name="connsiteX199" fmla="*/ 2024743 w 4572000"/>
              <a:gd name="connsiteY199" fmla="*/ 746449 h 3601617"/>
              <a:gd name="connsiteX200" fmla="*/ 2006082 w 4572000"/>
              <a:gd name="connsiteY200" fmla="*/ 774441 h 3601617"/>
              <a:gd name="connsiteX201" fmla="*/ 1987420 w 4572000"/>
              <a:gd name="connsiteY201" fmla="*/ 830425 h 3601617"/>
              <a:gd name="connsiteX202" fmla="*/ 1968759 w 4572000"/>
              <a:gd name="connsiteY202" fmla="*/ 867747 h 3601617"/>
              <a:gd name="connsiteX203" fmla="*/ 1950098 w 4572000"/>
              <a:gd name="connsiteY203" fmla="*/ 923731 h 3601617"/>
              <a:gd name="connsiteX204" fmla="*/ 1931437 w 4572000"/>
              <a:gd name="connsiteY204" fmla="*/ 951723 h 3601617"/>
              <a:gd name="connsiteX205" fmla="*/ 1912776 w 4572000"/>
              <a:gd name="connsiteY205" fmla="*/ 1007706 h 3601617"/>
              <a:gd name="connsiteX206" fmla="*/ 1903445 w 4572000"/>
              <a:gd name="connsiteY206" fmla="*/ 1035698 h 3601617"/>
              <a:gd name="connsiteX207" fmla="*/ 1866122 w 4572000"/>
              <a:gd name="connsiteY207" fmla="*/ 1082351 h 3601617"/>
              <a:gd name="connsiteX208" fmla="*/ 1856792 w 4572000"/>
              <a:gd name="connsiteY208" fmla="*/ 1110343 h 3601617"/>
              <a:gd name="connsiteX209" fmla="*/ 1810139 w 4572000"/>
              <a:gd name="connsiteY209" fmla="*/ 1166327 h 3601617"/>
              <a:gd name="connsiteX210" fmla="*/ 1772816 w 4572000"/>
              <a:gd name="connsiteY210" fmla="*/ 1240972 h 3601617"/>
              <a:gd name="connsiteX211" fmla="*/ 1763486 w 4572000"/>
              <a:gd name="connsiteY211" fmla="*/ 1268963 h 3601617"/>
              <a:gd name="connsiteX212" fmla="*/ 1698171 w 4572000"/>
              <a:gd name="connsiteY212" fmla="*/ 1324947 h 3601617"/>
              <a:gd name="connsiteX0" fmla="*/ 1698171 w 4572000"/>
              <a:gd name="connsiteY0" fmla="*/ 1324947 h 3601617"/>
              <a:gd name="connsiteX1" fmla="*/ 1558212 w 4572000"/>
              <a:gd name="connsiteY1" fmla="*/ 1296955 h 3601617"/>
              <a:gd name="connsiteX2" fmla="*/ 1530220 w 4572000"/>
              <a:gd name="connsiteY2" fmla="*/ 1287625 h 3601617"/>
              <a:gd name="connsiteX3" fmla="*/ 1492898 w 4572000"/>
              <a:gd name="connsiteY3" fmla="*/ 1278294 h 3601617"/>
              <a:gd name="connsiteX4" fmla="*/ 1427584 w 4572000"/>
              <a:gd name="connsiteY4" fmla="*/ 1268963 h 3601617"/>
              <a:gd name="connsiteX5" fmla="*/ 1399592 w 4572000"/>
              <a:gd name="connsiteY5" fmla="*/ 1259633 h 3601617"/>
              <a:gd name="connsiteX6" fmla="*/ 1324947 w 4572000"/>
              <a:gd name="connsiteY6" fmla="*/ 1240972 h 3601617"/>
              <a:gd name="connsiteX7" fmla="*/ 1259633 w 4572000"/>
              <a:gd name="connsiteY7" fmla="*/ 1212980 h 3601617"/>
              <a:gd name="connsiteX8" fmla="*/ 1240971 w 4572000"/>
              <a:gd name="connsiteY8" fmla="*/ 1194319 h 3601617"/>
              <a:gd name="connsiteX9" fmla="*/ 1156996 w 4572000"/>
              <a:gd name="connsiteY9" fmla="*/ 1166327 h 3601617"/>
              <a:gd name="connsiteX10" fmla="*/ 1129004 w 4572000"/>
              <a:gd name="connsiteY10" fmla="*/ 1156996 h 3601617"/>
              <a:gd name="connsiteX11" fmla="*/ 1101012 w 4572000"/>
              <a:gd name="connsiteY11" fmla="*/ 1147666 h 3601617"/>
              <a:gd name="connsiteX12" fmla="*/ 1026367 w 4572000"/>
              <a:gd name="connsiteY12" fmla="*/ 1110343 h 3601617"/>
              <a:gd name="connsiteX13" fmla="*/ 998376 w 4572000"/>
              <a:gd name="connsiteY13" fmla="*/ 1101012 h 3601617"/>
              <a:gd name="connsiteX14" fmla="*/ 970384 w 4572000"/>
              <a:gd name="connsiteY14" fmla="*/ 1091682 h 3601617"/>
              <a:gd name="connsiteX15" fmla="*/ 942392 w 4572000"/>
              <a:gd name="connsiteY15" fmla="*/ 1073021 h 3601617"/>
              <a:gd name="connsiteX16" fmla="*/ 811763 w 4572000"/>
              <a:gd name="connsiteY16" fmla="*/ 1054359 h 3601617"/>
              <a:gd name="connsiteX17" fmla="*/ 755780 w 4572000"/>
              <a:gd name="connsiteY17" fmla="*/ 1045029 h 3601617"/>
              <a:gd name="connsiteX18" fmla="*/ 559837 w 4572000"/>
              <a:gd name="connsiteY18" fmla="*/ 1054359 h 3601617"/>
              <a:gd name="connsiteX19" fmla="*/ 513184 w 4572000"/>
              <a:gd name="connsiteY19" fmla="*/ 1063690 h 3601617"/>
              <a:gd name="connsiteX20" fmla="*/ 447869 w 4572000"/>
              <a:gd name="connsiteY20" fmla="*/ 1073021 h 3601617"/>
              <a:gd name="connsiteX21" fmla="*/ 410547 w 4572000"/>
              <a:gd name="connsiteY21" fmla="*/ 1082351 h 3601617"/>
              <a:gd name="connsiteX22" fmla="*/ 345233 w 4572000"/>
              <a:gd name="connsiteY22" fmla="*/ 1091682 h 3601617"/>
              <a:gd name="connsiteX23" fmla="*/ 289249 w 4572000"/>
              <a:gd name="connsiteY23" fmla="*/ 1101012 h 3601617"/>
              <a:gd name="connsiteX24" fmla="*/ 261257 w 4572000"/>
              <a:gd name="connsiteY24" fmla="*/ 1110343 h 3601617"/>
              <a:gd name="connsiteX25" fmla="*/ 214604 w 4572000"/>
              <a:gd name="connsiteY25" fmla="*/ 1147666 h 3601617"/>
              <a:gd name="connsiteX26" fmla="*/ 186612 w 4572000"/>
              <a:gd name="connsiteY26" fmla="*/ 1166327 h 3601617"/>
              <a:gd name="connsiteX27" fmla="*/ 177282 w 4572000"/>
              <a:gd name="connsiteY27" fmla="*/ 1194319 h 3601617"/>
              <a:gd name="connsiteX28" fmla="*/ 130629 w 4572000"/>
              <a:gd name="connsiteY28" fmla="*/ 1240972 h 3601617"/>
              <a:gd name="connsiteX29" fmla="*/ 111967 w 4572000"/>
              <a:gd name="connsiteY29" fmla="*/ 1259633 h 3601617"/>
              <a:gd name="connsiteX30" fmla="*/ 74645 w 4572000"/>
              <a:gd name="connsiteY30" fmla="*/ 1315617 h 3601617"/>
              <a:gd name="connsiteX31" fmla="*/ 55984 w 4572000"/>
              <a:gd name="connsiteY31" fmla="*/ 1343608 h 3601617"/>
              <a:gd name="connsiteX32" fmla="*/ 37322 w 4572000"/>
              <a:gd name="connsiteY32" fmla="*/ 1371600 h 3601617"/>
              <a:gd name="connsiteX33" fmla="*/ 27992 w 4572000"/>
              <a:gd name="connsiteY33" fmla="*/ 1408923 h 3601617"/>
              <a:gd name="connsiteX34" fmla="*/ 9331 w 4572000"/>
              <a:gd name="connsiteY34" fmla="*/ 1464906 h 3601617"/>
              <a:gd name="connsiteX35" fmla="*/ 0 w 4572000"/>
              <a:gd name="connsiteY35" fmla="*/ 1530221 h 3601617"/>
              <a:gd name="connsiteX36" fmla="*/ 18661 w 4572000"/>
              <a:gd name="connsiteY36" fmla="*/ 1716833 h 3601617"/>
              <a:gd name="connsiteX37" fmla="*/ 37322 w 4572000"/>
              <a:gd name="connsiteY37" fmla="*/ 1800808 h 3601617"/>
              <a:gd name="connsiteX38" fmla="*/ 55984 w 4572000"/>
              <a:gd name="connsiteY38" fmla="*/ 1856792 h 3601617"/>
              <a:gd name="connsiteX39" fmla="*/ 65314 w 4572000"/>
              <a:gd name="connsiteY39" fmla="*/ 1884784 h 3601617"/>
              <a:gd name="connsiteX40" fmla="*/ 83976 w 4572000"/>
              <a:gd name="connsiteY40" fmla="*/ 1912776 h 3601617"/>
              <a:gd name="connsiteX41" fmla="*/ 111967 w 4572000"/>
              <a:gd name="connsiteY41" fmla="*/ 2015412 h 3601617"/>
              <a:gd name="connsiteX42" fmla="*/ 130629 w 4572000"/>
              <a:gd name="connsiteY42" fmla="*/ 2052735 h 3601617"/>
              <a:gd name="connsiteX43" fmla="*/ 149290 w 4572000"/>
              <a:gd name="connsiteY43" fmla="*/ 2108719 h 3601617"/>
              <a:gd name="connsiteX44" fmla="*/ 158620 w 4572000"/>
              <a:gd name="connsiteY44" fmla="*/ 2136710 h 3601617"/>
              <a:gd name="connsiteX45" fmla="*/ 214604 w 4572000"/>
              <a:gd name="connsiteY45" fmla="*/ 2220686 h 3601617"/>
              <a:gd name="connsiteX46" fmla="*/ 233265 w 4572000"/>
              <a:gd name="connsiteY46" fmla="*/ 2248678 h 3601617"/>
              <a:gd name="connsiteX47" fmla="*/ 251927 w 4572000"/>
              <a:gd name="connsiteY47" fmla="*/ 2267339 h 3601617"/>
              <a:gd name="connsiteX48" fmla="*/ 270588 w 4572000"/>
              <a:gd name="connsiteY48" fmla="*/ 2295331 h 3601617"/>
              <a:gd name="connsiteX49" fmla="*/ 326571 w 4572000"/>
              <a:gd name="connsiteY49" fmla="*/ 2351315 h 3601617"/>
              <a:gd name="connsiteX50" fmla="*/ 345233 w 4572000"/>
              <a:gd name="connsiteY50" fmla="*/ 2369976 h 3601617"/>
              <a:gd name="connsiteX51" fmla="*/ 363894 w 4572000"/>
              <a:gd name="connsiteY51" fmla="*/ 2397968 h 3601617"/>
              <a:gd name="connsiteX52" fmla="*/ 391886 w 4572000"/>
              <a:gd name="connsiteY52" fmla="*/ 2416629 h 3601617"/>
              <a:gd name="connsiteX53" fmla="*/ 438539 w 4572000"/>
              <a:gd name="connsiteY53" fmla="*/ 2472612 h 3601617"/>
              <a:gd name="connsiteX54" fmla="*/ 457200 w 4572000"/>
              <a:gd name="connsiteY54" fmla="*/ 2500604 h 3601617"/>
              <a:gd name="connsiteX55" fmla="*/ 503853 w 4572000"/>
              <a:gd name="connsiteY55" fmla="*/ 2537927 h 3601617"/>
              <a:gd name="connsiteX56" fmla="*/ 522514 w 4572000"/>
              <a:gd name="connsiteY56" fmla="*/ 2565919 h 3601617"/>
              <a:gd name="connsiteX57" fmla="*/ 578498 w 4572000"/>
              <a:gd name="connsiteY57" fmla="*/ 2603241 h 3601617"/>
              <a:gd name="connsiteX58" fmla="*/ 606490 w 4572000"/>
              <a:gd name="connsiteY58" fmla="*/ 2621902 h 3601617"/>
              <a:gd name="connsiteX59" fmla="*/ 634482 w 4572000"/>
              <a:gd name="connsiteY59" fmla="*/ 2640563 h 3601617"/>
              <a:gd name="connsiteX60" fmla="*/ 653143 w 4572000"/>
              <a:gd name="connsiteY60" fmla="*/ 2659225 h 3601617"/>
              <a:gd name="connsiteX61" fmla="*/ 709127 w 4572000"/>
              <a:gd name="connsiteY61" fmla="*/ 2696547 h 3601617"/>
              <a:gd name="connsiteX62" fmla="*/ 737118 w 4572000"/>
              <a:gd name="connsiteY62" fmla="*/ 2724539 h 3601617"/>
              <a:gd name="connsiteX63" fmla="*/ 793102 w 4572000"/>
              <a:gd name="connsiteY63" fmla="*/ 2743200 h 3601617"/>
              <a:gd name="connsiteX64" fmla="*/ 821094 w 4572000"/>
              <a:gd name="connsiteY64" fmla="*/ 2761861 h 3601617"/>
              <a:gd name="connsiteX65" fmla="*/ 942392 w 4572000"/>
              <a:gd name="connsiteY65" fmla="*/ 2780523 h 3601617"/>
              <a:gd name="connsiteX66" fmla="*/ 970384 w 4572000"/>
              <a:gd name="connsiteY66" fmla="*/ 2789853 h 3601617"/>
              <a:gd name="connsiteX67" fmla="*/ 1184988 w 4572000"/>
              <a:gd name="connsiteY67" fmla="*/ 2789853 h 3601617"/>
              <a:gd name="connsiteX68" fmla="*/ 1240971 w 4572000"/>
              <a:gd name="connsiteY68" fmla="*/ 2752531 h 3601617"/>
              <a:gd name="connsiteX69" fmla="*/ 1287625 w 4572000"/>
              <a:gd name="connsiteY69" fmla="*/ 2715208 h 3601617"/>
              <a:gd name="connsiteX70" fmla="*/ 1334278 w 4572000"/>
              <a:gd name="connsiteY70" fmla="*/ 2677886 h 3601617"/>
              <a:gd name="connsiteX71" fmla="*/ 1380931 w 4572000"/>
              <a:gd name="connsiteY71" fmla="*/ 2640563 h 3601617"/>
              <a:gd name="connsiteX72" fmla="*/ 1427584 w 4572000"/>
              <a:gd name="connsiteY72" fmla="*/ 2603241 h 3601617"/>
              <a:gd name="connsiteX73" fmla="*/ 1446245 w 4572000"/>
              <a:gd name="connsiteY73" fmla="*/ 2575249 h 3601617"/>
              <a:gd name="connsiteX74" fmla="*/ 1474237 w 4572000"/>
              <a:gd name="connsiteY74" fmla="*/ 2547257 h 3601617"/>
              <a:gd name="connsiteX75" fmla="*/ 1492898 w 4572000"/>
              <a:gd name="connsiteY75" fmla="*/ 2519266 h 3601617"/>
              <a:gd name="connsiteX76" fmla="*/ 1520890 w 4572000"/>
              <a:gd name="connsiteY76" fmla="*/ 2509935 h 3601617"/>
              <a:gd name="connsiteX77" fmla="*/ 1548882 w 4572000"/>
              <a:gd name="connsiteY77" fmla="*/ 2481943 h 3601617"/>
              <a:gd name="connsiteX78" fmla="*/ 1614196 w 4572000"/>
              <a:gd name="connsiteY78" fmla="*/ 2463282 h 3601617"/>
              <a:gd name="connsiteX79" fmla="*/ 1707502 w 4572000"/>
              <a:gd name="connsiteY79" fmla="*/ 2435290 h 3601617"/>
              <a:gd name="connsiteX80" fmla="*/ 1819469 w 4572000"/>
              <a:gd name="connsiteY80" fmla="*/ 2416629 h 3601617"/>
              <a:gd name="connsiteX81" fmla="*/ 1903445 w 4572000"/>
              <a:gd name="connsiteY81" fmla="*/ 2397968 h 3601617"/>
              <a:gd name="connsiteX82" fmla="*/ 1978090 w 4572000"/>
              <a:gd name="connsiteY82" fmla="*/ 2379306 h 3601617"/>
              <a:gd name="connsiteX83" fmla="*/ 2062065 w 4572000"/>
              <a:gd name="connsiteY83" fmla="*/ 2397968 h 3601617"/>
              <a:gd name="connsiteX84" fmla="*/ 2080727 w 4572000"/>
              <a:gd name="connsiteY84" fmla="*/ 2425959 h 3601617"/>
              <a:gd name="connsiteX85" fmla="*/ 2108718 w 4572000"/>
              <a:gd name="connsiteY85" fmla="*/ 2435290 h 3601617"/>
              <a:gd name="connsiteX86" fmla="*/ 2155371 w 4572000"/>
              <a:gd name="connsiteY86" fmla="*/ 2481943 h 3601617"/>
              <a:gd name="connsiteX87" fmla="*/ 2174033 w 4572000"/>
              <a:gd name="connsiteY87" fmla="*/ 2500604 h 3601617"/>
              <a:gd name="connsiteX88" fmla="*/ 2230016 w 4572000"/>
              <a:gd name="connsiteY88" fmla="*/ 2584580 h 3601617"/>
              <a:gd name="connsiteX89" fmla="*/ 2267339 w 4572000"/>
              <a:gd name="connsiteY89" fmla="*/ 2640563 h 3601617"/>
              <a:gd name="connsiteX90" fmla="*/ 2286000 w 4572000"/>
              <a:gd name="connsiteY90" fmla="*/ 2668555 h 3601617"/>
              <a:gd name="connsiteX91" fmla="*/ 2304661 w 4572000"/>
              <a:gd name="connsiteY91" fmla="*/ 2687217 h 3601617"/>
              <a:gd name="connsiteX92" fmla="*/ 2313992 w 4572000"/>
              <a:gd name="connsiteY92" fmla="*/ 2715208 h 3601617"/>
              <a:gd name="connsiteX93" fmla="*/ 2332653 w 4572000"/>
              <a:gd name="connsiteY93" fmla="*/ 2733870 h 3601617"/>
              <a:gd name="connsiteX94" fmla="*/ 2351314 w 4572000"/>
              <a:gd name="connsiteY94" fmla="*/ 2789853 h 3601617"/>
              <a:gd name="connsiteX95" fmla="*/ 2360645 w 4572000"/>
              <a:gd name="connsiteY95" fmla="*/ 2817845 h 3601617"/>
              <a:gd name="connsiteX96" fmla="*/ 2369976 w 4572000"/>
              <a:gd name="connsiteY96" fmla="*/ 2892490 h 3601617"/>
              <a:gd name="connsiteX97" fmla="*/ 2388637 w 4572000"/>
              <a:gd name="connsiteY97" fmla="*/ 3069772 h 3601617"/>
              <a:gd name="connsiteX98" fmla="*/ 2397967 w 4572000"/>
              <a:gd name="connsiteY98" fmla="*/ 3097763 h 3601617"/>
              <a:gd name="connsiteX99" fmla="*/ 2416629 w 4572000"/>
              <a:gd name="connsiteY99" fmla="*/ 3125755 h 3601617"/>
              <a:gd name="connsiteX100" fmla="*/ 2444620 w 4572000"/>
              <a:gd name="connsiteY100" fmla="*/ 3181739 h 3601617"/>
              <a:gd name="connsiteX101" fmla="*/ 2491274 w 4572000"/>
              <a:gd name="connsiteY101" fmla="*/ 3265715 h 3601617"/>
              <a:gd name="connsiteX102" fmla="*/ 2537927 w 4572000"/>
              <a:gd name="connsiteY102" fmla="*/ 3303037 h 3601617"/>
              <a:gd name="connsiteX103" fmla="*/ 2556588 w 4572000"/>
              <a:gd name="connsiteY103" fmla="*/ 3331029 h 3601617"/>
              <a:gd name="connsiteX104" fmla="*/ 2612571 w 4572000"/>
              <a:gd name="connsiteY104" fmla="*/ 3368351 h 3601617"/>
              <a:gd name="connsiteX105" fmla="*/ 2659225 w 4572000"/>
              <a:gd name="connsiteY105" fmla="*/ 3405674 h 3601617"/>
              <a:gd name="connsiteX106" fmla="*/ 2705878 w 4572000"/>
              <a:gd name="connsiteY106" fmla="*/ 3461657 h 3601617"/>
              <a:gd name="connsiteX107" fmla="*/ 2733869 w 4572000"/>
              <a:gd name="connsiteY107" fmla="*/ 3480319 h 3601617"/>
              <a:gd name="connsiteX108" fmla="*/ 2789853 w 4572000"/>
              <a:gd name="connsiteY108" fmla="*/ 3508310 h 3601617"/>
              <a:gd name="connsiteX109" fmla="*/ 2845837 w 4572000"/>
              <a:gd name="connsiteY109" fmla="*/ 3536302 h 3601617"/>
              <a:gd name="connsiteX110" fmla="*/ 2901820 w 4572000"/>
              <a:gd name="connsiteY110" fmla="*/ 3554963 h 3601617"/>
              <a:gd name="connsiteX111" fmla="*/ 2920482 w 4572000"/>
              <a:gd name="connsiteY111" fmla="*/ 3573625 h 3601617"/>
              <a:gd name="connsiteX112" fmla="*/ 2967135 w 4572000"/>
              <a:gd name="connsiteY112" fmla="*/ 3582955 h 3601617"/>
              <a:gd name="connsiteX113" fmla="*/ 3069771 w 4572000"/>
              <a:gd name="connsiteY113" fmla="*/ 3601617 h 3601617"/>
              <a:gd name="connsiteX114" fmla="*/ 3228392 w 4572000"/>
              <a:gd name="connsiteY114" fmla="*/ 3592286 h 3601617"/>
              <a:gd name="connsiteX115" fmla="*/ 3359020 w 4572000"/>
              <a:gd name="connsiteY115" fmla="*/ 3582955 h 3601617"/>
              <a:gd name="connsiteX116" fmla="*/ 3573625 w 4572000"/>
              <a:gd name="connsiteY116" fmla="*/ 3573625 h 3601617"/>
              <a:gd name="connsiteX117" fmla="*/ 3834882 w 4572000"/>
              <a:gd name="connsiteY117" fmla="*/ 3554963 h 3601617"/>
              <a:gd name="connsiteX118" fmla="*/ 3909527 w 4572000"/>
              <a:gd name="connsiteY118" fmla="*/ 3545633 h 3601617"/>
              <a:gd name="connsiteX119" fmla="*/ 4068147 w 4572000"/>
              <a:gd name="connsiteY119" fmla="*/ 3526972 h 3601617"/>
              <a:gd name="connsiteX120" fmla="*/ 4096139 w 4572000"/>
              <a:gd name="connsiteY120" fmla="*/ 3517641 h 3601617"/>
              <a:gd name="connsiteX121" fmla="*/ 4133461 w 4572000"/>
              <a:gd name="connsiteY121" fmla="*/ 3508310 h 3601617"/>
              <a:gd name="connsiteX122" fmla="*/ 4161453 w 4572000"/>
              <a:gd name="connsiteY122" fmla="*/ 3489649 h 3601617"/>
              <a:gd name="connsiteX123" fmla="*/ 4189445 w 4572000"/>
              <a:gd name="connsiteY123" fmla="*/ 3480319 h 3601617"/>
              <a:gd name="connsiteX124" fmla="*/ 4338735 w 4572000"/>
              <a:gd name="connsiteY124" fmla="*/ 3461657 h 3601617"/>
              <a:gd name="connsiteX125" fmla="*/ 4469363 w 4572000"/>
              <a:gd name="connsiteY125" fmla="*/ 3433666 h 3601617"/>
              <a:gd name="connsiteX126" fmla="*/ 4534678 w 4572000"/>
              <a:gd name="connsiteY126" fmla="*/ 3415004 h 3601617"/>
              <a:gd name="connsiteX127" fmla="*/ 4544008 w 4572000"/>
              <a:gd name="connsiteY127" fmla="*/ 3387012 h 3601617"/>
              <a:gd name="connsiteX128" fmla="*/ 4553339 w 4572000"/>
              <a:gd name="connsiteY128" fmla="*/ 3312368 h 3601617"/>
              <a:gd name="connsiteX129" fmla="*/ 4572000 w 4572000"/>
              <a:gd name="connsiteY129" fmla="*/ 3004457 h 3601617"/>
              <a:gd name="connsiteX130" fmla="*/ 4562669 w 4572000"/>
              <a:gd name="connsiteY130" fmla="*/ 2892490 h 3601617"/>
              <a:gd name="connsiteX131" fmla="*/ 4553339 w 4572000"/>
              <a:gd name="connsiteY131" fmla="*/ 2864498 h 3601617"/>
              <a:gd name="connsiteX132" fmla="*/ 4534678 w 4572000"/>
              <a:gd name="connsiteY132" fmla="*/ 2780523 h 3601617"/>
              <a:gd name="connsiteX133" fmla="*/ 4525347 w 4572000"/>
              <a:gd name="connsiteY133" fmla="*/ 2715208 h 3601617"/>
              <a:gd name="connsiteX134" fmla="*/ 4516016 w 4572000"/>
              <a:gd name="connsiteY134" fmla="*/ 2687217 h 3601617"/>
              <a:gd name="connsiteX135" fmla="*/ 4534678 w 4572000"/>
              <a:gd name="connsiteY135" fmla="*/ 2332653 h 3601617"/>
              <a:gd name="connsiteX136" fmla="*/ 4553339 w 4572000"/>
              <a:gd name="connsiteY136" fmla="*/ 2146041 h 3601617"/>
              <a:gd name="connsiteX137" fmla="*/ 4572000 w 4572000"/>
              <a:gd name="connsiteY137" fmla="*/ 1502229 h 3601617"/>
              <a:gd name="connsiteX138" fmla="*/ 4553339 w 4572000"/>
              <a:gd name="connsiteY138" fmla="*/ 1343608 h 3601617"/>
              <a:gd name="connsiteX139" fmla="*/ 4534678 w 4572000"/>
              <a:gd name="connsiteY139" fmla="*/ 1306286 h 3601617"/>
              <a:gd name="connsiteX140" fmla="*/ 4525347 w 4572000"/>
              <a:gd name="connsiteY140" fmla="*/ 1278294 h 3601617"/>
              <a:gd name="connsiteX141" fmla="*/ 4497355 w 4572000"/>
              <a:gd name="connsiteY141" fmla="*/ 1259633 h 3601617"/>
              <a:gd name="connsiteX142" fmla="*/ 4413380 w 4572000"/>
              <a:gd name="connsiteY142" fmla="*/ 1175657 h 3601617"/>
              <a:gd name="connsiteX143" fmla="*/ 4394718 w 4572000"/>
              <a:gd name="connsiteY143" fmla="*/ 1156996 h 3601617"/>
              <a:gd name="connsiteX144" fmla="*/ 4376057 w 4572000"/>
              <a:gd name="connsiteY144" fmla="*/ 1129004 h 3601617"/>
              <a:gd name="connsiteX145" fmla="*/ 4320074 w 4572000"/>
              <a:gd name="connsiteY145" fmla="*/ 1091682 h 3601617"/>
              <a:gd name="connsiteX146" fmla="*/ 4282751 w 4572000"/>
              <a:gd name="connsiteY146" fmla="*/ 1035698 h 3601617"/>
              <a:gd name="connsiteX147" fmla="*/ 4254759 w 4572000"/>
              <a:gd name="connsiteY147" fmla="*/ 1026368 h 3601617"/>
              <a:gd name="connsiteX148" fmla="*/ 4226767 w 4572000"/>
              <a:gd name="connsiteY148" fmla="*/ 1007706 h 3601617"/>
              <a:gd name="connsiteX149" fmla="*/ 4198776 w 4572000"/>
              <a:gd name="connsiteY149" fmla="*/ 961053 h 3601617"/>
              <a:gd name="connsiteX150" fmla="*/ 4170784 w 4572000"/>
              <a:gd name="connsiteY150" fmla="*/ 942392 h 3601617"/>
              <a:gd name="connsiteX151" fmla="*/ 4124131 w 4572000"/>
              <a:gd name="connsiteY151" fmla="*/ 895739 h 3601617"/>
              <a:gd name="connsiteX152" fmla="*/ 4068147 w 4572000"/>
              <a:gd name="connsiteY152" fmla="*/ 839755 h 3601617"/>
              <a:gd name="connsiteX153" fmla="*/ 4012163 w 4572000"/>
              <a:gd name="connsiteY153" fmla="*/ 783772 h 3601617"/>
              <a:gd name="connsiteX154" fmla="*/ 3984171 w 4572000"/>
              <a:gd name="connsiteY154" fmla="*/ 765110 h 3601617"/>
              <a:gd name="connsiteX155" fmla="*/ 3946849 w 4572000"/>
              <a:gd name="connsiteY155" fmla="*/ 718457 h 3601617"/>
              <a:gd name="connsiteX156" fmla="*/ 3890865 w 4572000"/>
              <a:gd name="connsiteY156" fmla="*/ 662474 h 3601617"/>
              <a:gd name="connsiteX157" fmla="*/ 3853543 w 4572000"/>
              <a:gd name="connsiteY157" fmla="*/ 625151 h 3601617"/>
              <a:gd name="connsiteX158" fmla="*/ 3825551 w 4572000"/>
              <a:gd name="connsiteY158" fmla="*/ 606490 h 3601617"/>
              <a:gd name="connsiteX159" fmla="*/ 3760237 w 4572000"/>
              <a:gd name="connsiteY159" fmla="*/ 550506 h 3601617"/>
              <a:gd name="connsiteX160" fmla="*/ 3713584 w 4572000"/>
              <a:gd name="connsiteY160" fmla="*/ 513184 h 3601617"/>
              <a:gd name="connsiteX161" fmla="*/ 3685592 w 4572000"/>
              <a:gd name="connsiteY161" fmla="*/ 485192 h 3601617"/>
              <a:gd name="connsiteX162" fmla="*/ 3629608 w 4572000"/>
              <a:gd name="connsiteY162" fmla="*/ 447870 h 3601617"/>
              <a:gd name="connsiteX163" fmla="*/ 3573625 w 4572000"/>
              <a:gd name="connsiteY163" fmla="*/ 401217 h 3601617"/>
              <a:gd name="connsiteX164" fmla="*/ 3554963 w 4572000"/>
              <a:gd name="connsiteY164" fmla="*/ 382555 h 3601617"/>
              <a:gd name="connsiteX165" fmla="*/ 3596592 w 4572000"/>
              <a:gd name="connsiteY165" fmla="*/ 339491 h 3601617"/>
              <a:gd name="connsiteX166" fmla="*/ 3480318 w 4572000"/>
              <a:gd name="connsiteY166" fmla="*/ 317241 h 3601617"/>
              <a:gd name="connsiteX167" fmla="*/ 3452327 w 4572000"/>
              <a:gd name="connsiteY167" fmla="*/ 298580 h 3601617"/>
              <a:gd name="connsiteX168" fmla="*/ 3433665 w 4572000"/>
              <a:gd name="connsiteY168" fmla="*/ 279919 h 3601617"/>
              <a:gd name="connsiteX169" fmla="*/ 3405673 w 4572000"/>
              <a:gd name="connsiteY169" fmla="*/ 195944 h 3601617"/>
              <a:gd name="connsiteX170" fmla="*/ 3312367 w 4572000"/>
              <a:gd name="connsiteY170" fmla="*/ 205274 h 3601617"/>
              <a:gd name="connsiteX171" fmla="*/ 3293706 w 4572000"/>
              <a:gd name="connsiteY171" fmla="*/ 186612 h 3601617"/>
              <a:gd name="connsiteX172" fmla="*/ 3368351 w 4572000"/>
              <a:gd name="connsiteY172" fmla="*/ 149290 h 3601617"/>
              <a:gd name="connsiteX173" fmla="*/ 3209731 w 4572000"/>
              <a:gd name="connsiteY173" fmla="*/ 139959 h 3601617"/>
              <a:gd name="connsiteX174" fmla="*/ 3256384 w 4572000"/>
              <a:gd name="connsiteY174" fmla="*/ 37323 h 3601617"/>
              <a:gd name="connsiteX175" fmla="*/ 3191070 w 4572000"/>
              <a:gd name="connsiteY175" fmla="*/ 55984 h 3601617"/>
              <a:gd name="connsiteX176" fmla="*/ 3172409 w 4572000"/>
              <a:gd name="connsiteY176" fmla="*/ 9331 h 3601617"/>
              <a:gd name="connsiteX177" fmla="*/ 3023118 w 4572000"/>
              <a:gd name="connsiteY177" fmla="*/ 55984 h 3601617"/>
              <a:gd name="connsiteX178" fmla="*/ 2995127 w 4572000"/>
              <a:gd name="connsiteY178" fmla="*/ 37323 h 3601617"/>
              <a:gd name="connsiteX179" fmla="*/ 2901820 w 4572000"/>
              <a:gd name="connsiteY179" fmla="*/ 9331 h 3601617"/>
              <a:gd name="connsiteX180" fmla="*/ 2799184 w 4572000"/>
              <a:gd name="connsiteY180" fmla="*/ 0 h 3601617"/>
              <a:gd name="connsiteX181" fmla="*/ 2649894 w 4572000"/>
              <a:gd name="connsiteY181" fmla="*/ 9331 h 3601617"/>
              <a:gd name="connsiteX182" fmla="*/ 2537927 w 4572000"/>
              <a:gd name="connsiteY182" fmla="*/ 65315 h 3601617"/>
              <a:gd name="connsiteX183" fmla="*/ 2509935 w 4572000"/>
              <a:gd name="connsiteY183" fmla="*/ 74645 h 3601617"/>
              <a:gd name="connsiteX184" fmla="*/ 2481943 w 4572000"/>
              <a:gd name="connsiteY184" fmla="*/ 102637 h 3601617"/>
              <a:gd name="connsiteX185" fmla="*/ 2425959 w 4572000"/>
              <a:gd name="connsiteY185" fmla="*/ 139959 h 3601617"/>
              <a:gd name="connsiteX186" fmla="*/ 2379306 w 4572000"/>
              <a:gd name="connsiteY186" fmla="*/ 177282 h 3601617"/>
              <a:gd name="connsiteX187" fmla="*/ 2360645 w 4572000"/>
              <a:gd name="connsiteY187" fmla="*/ 205274 h 3601617"/>
              <a:gd name="connsiteX188" fmla="*/ 2304661 w 4572000"/>
              <a:gd name="connsiteY188" fmla="*/ 251927 h 3601617"/>
              <a:gd name="connsiteX189" fmla="*/ 2267339 w 4572000"/>
              <a:gd name="connsiteY189" fmla="*/ 307910 h 3601617"/>
              <a:gd name="connsiteX190" fmla="*/ 2248678 w 4572000"/>
              <a:gd name="connsiteY190" fmla="*/ 335902 h 3601617"/>
              <a:gd name="connsiteX191" fmla="*/ 2220686 w 4572000"/>
              <a:gd name="connsiteY191" fmla="*/ 391886 h 3601617"/>
              <a:gd name="connsiteX192" fmla="*/ 2183363 w 4572000"/>
              <a:gd name="connsiteY192" fmla="*/ 447870 h 3601617"/>
              <a:gd name="connsiteX193" fmla="*/ 2155371 w 4572000"/>
              <a:gd name="connsiteY193" fmla="*/ 503853 h 3601617"/>
              <a:gd name="connsiteX194" fmla="*/ 2118049 w 4572000"/>
              <a:gd name="connsiteY194" fmla="*/ 587829 h 3601617"/>
              <a:gd name="connsiteX195" fmla="*/ 2090057 w 4572000"/>
              <a:gd name="connsiteY195" fmla="*/ 615821 h 3601617"/>
              <a:gd name="connsiteX196" fmla="*/ 2062065 w 4572000"/>
              <a:gd name="connsiteY196" fmla="*/ 662474 h 3601617"/>
              <a:gd name="connsiteX197" fmla="*/ 2052735 w 4572000"/>
              <a:gd name="connsiteY197" fmla="*/ 690466 h 3601617"/>
              <a:gd name="connsiteX198" fmla="*/ 2034074 w 4572000"/>
              <a:gd name="connsiteY198" fmla="*/ 718457 h 3601617"/>
              <a:gd name="connsiteX199" fmla="*/ 2024743 w 4572000"/>
              <a:gd name="connsiteY199" fmla="*/ 746449 h 3601617"/>
              <a:gd name="connsiteX200" fmla="*/ 2006082 w 4572000"/>
              <a:gd name="connsiteY200" fmla="*/ 774441 h 3601617"/>
              <a:gd name="connsiteX201" fmla="*/ 1987420 w 4572000"/>
              <a:gd name="connsiteY201" fmla="*/ 830425 h 3601617"/>
              <a:gd name="connsiteX202" fmla="*/ 1968759 w 4572000"/>
              <a:gd name="connsiteY202" fmla="*/ 867747 h 3601617"/>
              <a:gd name="connsiteX203" fmla="*/ 1950098 w 4572000"/>
              <a:gd name="connsiteY203" fmla="*/ 923731 h 3601617"/>
              <a:gd name="connsiteX204" fmla="*/ 1931437 w 4572000"/>
              <a:gd name="connsiteY204" fmla="*/ 951723 h 3601617"/>
              <a:gd name="connsiteX205" fmla="*/ 1912776 w 4572000"/>
              <a:gd name="connsiteY205" fmla="*/ 1007706 h 3601617"/>
              <a:gd name="connsiteX206" fmla="*/ 1903445 w 4572000"/>
              <a:gd name="connsiteY206" fmla="*/ 1035698 h 3601617"/>
              <a:gd name="connsiteX207" fmla="*/ 1866122 w 4572000"/>
              <a:gd name="connsiteY207" fmla="*/ 1082351 h 3601617"/>
              <a:gd name="connsiteX208" fmla="*/ 1856792 w 4572000"/>
              <a:gd name="connsiteY208" fmla="*/ 1110343 h 3601617"/>
              <a:gd name="connsiteX209" fmla="*/ 1810139 w 4572000"/>
              <a:gd name="connsiteY209" fmla="*/ 1166327 h 3601617"/>
              <a:gd name="connsiteX210" fmla="*/ 1772816 w 4572000"/>
              <a:gd name="connsiteY210" fmla="*/ 1240972 h 3601617"/>
              <a:gd name="connsiteX211" fmla="*/ 1763486 w 4572000"/>
              <a:gd name="connsiteY211" fmla="*/ 1268963 h 3601617"/>
              <a:gd name="connsiteX212" fmla="*/ 1698171 w 4572000"/>
              <a:gd name="connsiteY212" fmla="*/ 1324947 h 3601617"/>
              <a:gd name="connsiteX0" fmla="*/ 1698171 w 4572000"/>
              <a:gd name="connsiteY0" fmla="*/ 1324947 h 3601617"/>
              <a:gd name="connsiteX1" fmla="*/ 1558212 w 4572000"/>
              <a:gd name="connsiteY1" fmla="*/ 1296955 h 3601617"/>
              <a:gd name="connsiteX2" fmla="*/ 1530220 w 4572000"/>
              <a:gd name="connsiteY2" fmla="*/ 1287625 h 3601617"/>
              <a:gd name="connsiteX3" fmla="*/ 1492898 w 4572000"/>
              <a:gd name="connsiteY3" fmla="*/ 1278294 h 3601617"/>
              <a:gd name="connsiteX4" fmla="*/ 1427584 w 4572000"/>
              <a:gd name="connsiteY4" fmla="*/ 1268963 h 3601617"/>
              <a:gd name="connsiteX5" fmla="*/ 1399592 w 4572000"/>
              <a:gd name="connsiteY5" fmla="*/ 1259633 h 3601617"/>
              <a:gd name="connsiteX6" fmla="*/ 1324947 w 4572000"/>
              <a:gd name="connsiteY6" fmla="*/ 1240972 h 3601617"/>
              <a:gd name="connsiteX7" fmla="*/ 1259633 w 4572000"/>
              <a:gd name="connsiteY7" fmla="*/ 1212980 h 3601617"/>
              <a:gd name="connsiteX8" fmla="*/ 1240971 w 4572000"/>
              <a:gd name="connsiteY8" fmla="*/ 1194319 h 3601617"/>
              <a:gd name="connsiteX9" fmla="*/ 1156996 w 4572000"/>
              <a:gd name="connsiteY9" fmla="*/ 1166327 h 3601617"/>
              <a:gd name="connsiteX10" fmla="*/ 1129004 w 4572000"/>
              <a:gd name="connsiteY10" fmla="*/ 1156996 h 3601617"/>
              <a:gd name="connsiteX11" fmla="*/ 1101012 w 4572000"/>
              <a:gd name="connsiteY11" fmla="*/ 1147666 h 3601617"/>
              <a:gd name="connsiteX12" fmla="*/ 1026367 w 4572000"/>
              <a:gd name="connsiteY12" fmla="*/ 1110343 h 3601617"/>
              <a:gd name="connsiteX13" fmla="*/ 998376 w 4572000"/>
              <a:gd name="connsiteY13" fmla="*/ 1101012 h 3601617"/>
              <a:gd name="connsiteX14" fmla="*/ 970384 w 4572000"/>
              <a:gd name="connsiteY14" fmla="*/ 1091682 h 3601617"/>
              <a:gd name="connsiteX15" fmla="*/ 942392 w 4572000"/>
              <a:gd name="connsiteY15" fmla="*/ 1073021 h 3601617"/>
              <a:gd name="connsiteX16" fmla="*/ 811763 w 4572000"/>
              <a:gd name="connsiteY16" fmla="*/ 1054359 h 3601617"/>
              <a:gd name="connsiteX17" fmla="*/ 755780 w 4572000"/>
              <a:gd name="connsiteY17" fmla="*/ 1045029 h 3601617"/>
              <a:gd name="connsiteX18" fmla="*/ 559837 w 4572000"/>
              <a:gd name="connsiteY18" fmla="*/ 1054359 h 3601617"/>
              <a:gd name="connsiteX19" fmla="*/ 513184 w 4572000"/>
              <a:gd name="connsiteY19" fmla="*/ 1063690 h 3601617"/>
              <a:gd name="connsiteX20" fmla="*/ 447869 w 4572000"/>
              <a:gd name="connsiteY20" fmla="*/ 1073021 h 3601617"/>
              <a:gd name="connsiteX21" fmla="*/ 410547 w 4572000"/>
              <a:gd name="connsiteY21" fmla="*/ 1082351 h 3601617"/>
              <a:gd name="connsiteX22" fmla="*/ 345233 w 4572000"/>
              <a:gd name="connsiteY22" fmla="*/ 1091682 h 3601617"/>
              <a:gd name="connsiteX23" fmla="*/ 289249 w 4572000"/>
              <a:gd name="connsiteY23" fmla="*/ 1101012 h 3601617"/>
              <a:gd name="connsiteX24" fmla="*/ 261257 w 4572000"/>
              <a:gd name="connsiteY24" fmla="*/ 1110343 h 3601617"/>
              <a:gd name="connsiteX25" fmla="*/ 214604 w 4572000"/>
              <a:gd name="connsiteY25" fmla="*/ 1147666 h 3601617"/>
              <a:gd name="connsiteX26" fmla="*/ 186612 w 4572000"/>
              <a:gd name="connsiteY26" fmla="*/ 1166327 h 3601617"/>
              <a:gd name="connsiteX27" fmla="*/ 177282 w 4572000"/>
              <a:gd name="connsiteY27" fmla="*/ 1194319 h 3601617"/>
              <a:gd name="connsiteX28" fmla="*/ 130629 w 4572000"/>
              <a:gd name="connsiteY28" fmla="*/ 1240972 h 3601617"/>
              <a:gd name="connsiteX29" fmla="*/ 111967 w 4572000"/>
              <a:gd name="connsiteY29" fmla="*/ 1259633 h 3601617"/>
              <a:gd name="connsiteX30" fmla="*/ 74645 w 4572000"/>
              <a:gd name="connsiteY30" fmla="*/ 1315617 h 3601617"/>
              <a:gd name="connsiteX31" fmla="*/ 55984 w 4572000"/>
              <a:gd name="connsiteY31" fmla="*/ 1343608 h 3601617"/>
              <a:gd name="connsiteX32" fmla="*/ 37322 w 4572000"/>
              <a:gd name="connsiteY32" fmla="*/ 1371600 h 3601617"/>
              <a:gd name="connsiteX33" fmla="*/ 27992 w 4572000"/>
              <a:gd name="connsiteY33" fmla="*/ 1408923 h 3601617"/>
              <a:gd name="connsiteX34" fmla="*/ 9331 w 4572000"/>
              <a:gd name="connsiteY34" fmla="*/ 1464906 h 3601617"/>
              <a:gd name="connsiteX35" fmla="*/ 0 w 4572000"/>
              <a:gd name="connsiteY35" fmla="*/ 1530221 h 3601617"/>
              <a:gd name="connsiteX36" fmla="*/ 18661 w 4572000"/>
              <a:gd name="connsiteY36" fmla="*/ 1716833 h 3601617"/>
              <a:gd name="connsiteX37" fmla="*/ 37322 w 4572000"/>
              <a:gd name="connsiteY37" fmla="*/ 1800808 h 3601617"/>
              <a:gd name="connsiteX38" fmla="*/ 55984 w 4572000"/>
              <a:gd name="connsiteY38" fmla="*/ 1856792 h 3601617"/>
              <a:gd name="connsiteX39" fmla="*/ 65314 w 4572000"/>
              <a:gd name="connsiteY39" fmla="*/ 1884784 h 3601617"/>
              <a:gd name="connsiteX40" fmla="*/ 83976 w 4572000"/>
              <a:gd name="connsiteY40" fmla="*/ 1912776 h 3601617"/>
              <a:gd name="connsiteX41" fmla="*/ 111967 w 4572000"/>
              <a:gd name="connsiteY41" fmla="*/ 2015412 h 3601617"/>
              <a:gd name="connsiteX42" fmla="*/ 130629 w 4572000"/>
              <a:gd name="connsiteY42" fmla="*/ 2052735 h 3601617"/>
              <a:gd name="connsiteX43" fmla="*/ 149290 w 4572000"/>
              <a:gd name="connsiteY43" fmla="*/ 2108719 h 3601617"/>
              <a:gd name="connsiteX44" fmla="*/ 158620 w 4572000"/>
              <a:gd name="connsiteY44" fmla="*/ 2136710 h 3601617"/>
              <a:gd name="connsiteX45" fmla="*/ 214604 w 4572000"/>
              <a:gd name="connsiteY45" fmla="*/ 2220686 h 3601617"/>
              <a:gd name="connsiteX46" fmla="*/ 233265 w 4572000"/>
              <a:gd name="connsiteY46" fmla="*/ 2248678 h 3601617"/>
              <a:gd name="connsiteX47" fmla="*/ 251927 w 4572000"/>
              <a:gd name="connsiteY47" fmla="*/ 2267339 h 3601617"/>
              <a:gd name="connsiteX48" fmla="*/ 270588 w 4572000"/>
              <a:gd name="connsiteY48" fmla="*/ 2295331 h 3601617"/>
              <a:gd name="connsiteX49" fmla="*/ 326571 w 4572000"/>
              <a:gd name="connsiteY49" fmla="*/ 2351315 h 3601617"/>
              <a:gd name="connsiteX50" fmla="*/ 345233 w 4572000"/>
              <a:gd name="connsiteY50" fmla="*/ 2369976 h 3601617"/>
              <a:gd name="connsiteX51" fmla="*/ 363894 w 4572000"/>
              <a:gd name="connsiteY51" fmla="*/ 2397968 h 3601617"/>
              <a:gd name="connsiteX52" fmla="*/ 391886 w 4572000"/>
              <a:gd name="connsiteY52" fmla="*/ 2416629 h 3601617"/>
              <a:gd name="connsiteX53" fmla="*/ 438539 w 4572000"/>
              <a:gd name="connsiteY53" fmla="*/ 2472612 h 3601617"/>
              <a:gd name="connsiteX54" fmla="*/ 457200 w 4572000"/>
              <a:gd name="connsiteY54" fmla="*/ 2500604 h 3601617"/>
              <a:gd name="connsiteX55" fmla="*/ 503853 w 4572000"/>
              <a:gd name="connsiteY55" fmla="*/ 2537927 h 3601617"/>
              <a:gd name="connsiteX56" fmla="*/ 522514 w 4572000"/>
              <a:gd name="connsiteY56" fmla="*/ 2565919 h 3601617"/>
              <a:gd name="connsiteX57" fmla="*/ 578498 w 4572000"/>
              <a:gd name="connsiteY57" fmla="*/ 2603241 h 3601617"/>
              <a:gd name="connsiteX58" fmla="*/ 606490 w 4572000"/>
              <a:gd name="connsiteY58" fmla="*/ 2621902 h 3601617"/>
              <a:gd name="connsiteX59" fmla="*/ 634482 w 4572000"/>
              <a:gd name="connsiteY59" fmla="*/ 2640563 h 3601617"/>
              <a:gd name="connsiteX60" fmla="*/ 653143 w 4572000"/>
              <a:gd name="connsiteY60" fmla="*/ 2659225 h 3601617"/>
              <a:gd name="connsiteX61" fmla="*/ 709127 w 4572000"/>
              <a:gd name="connsiteY61" fmla="*/ 2696547 h 3601617"/>
              <a:gd name="connsiteX62" fmla="*/ 737118 w 4572000"/>
              <a:gd name="connsiteY62" fmla="*/ 2724539 h 3601617"/>
              <a:gd name="connsiteX63" fmla="*/ 793102 w 4572000"/>
              <a:gd name="connsiteY63" fmla="*/ 2743200 h 3601617"/>
              <a:gd name="connsiteX64" fmla="*/ 821094 w 4572000"/>
              <a:gd name="connsiteY64" fmla="*/ 2761861 h 3601617"/>
              <a:gd name="connsiteX65" fmla="*/ 942392 w 4572000"/>
              <a:gd name="connsiteY65" fmla="*/ 2780523 h 3601617"/>
              <a:gd name="connsiteX66" fmla="*/ 970384 w 4572000"/>
              <a:gd name="connsiteY66" fmla="*/ 2789853 h 3601617"/>
              <a:gd name="connsiteX67" fmla="*/ 1184988 w 4572000"/>
              <a:gd name="connsiteY67" fmla="*/ 2789853 h 3601617"/>
              <a:gd name="connsiteX68" fmla="*/ 1240971 w 4572000"/>
              <a:gd name="connsiteY68" fmla="*/ 2752531 h 3601617"/>
              <a:gd name="connsiteX69" fmla="*/ 1287625 w 4572000"/>
              <a:gd name="connsiteY69" fmla="*/ 2715208 h 3601617"/>
              <a:gd name="connsiteX70" fmla="*/ 1334278 w 4572000"/>
              <a:gd name="connsiteY70" fmla="*/ 2677886 h 3601617"/>
              <a:gd name="connsiteX71" fmla="*/ 1380931 w 4572000"/>
              <a:gd name="connsiteY71" fmla="*/ 2640563 h 3601617"/>
              <a:gd name="connsiteX72" fmla="*/ 1427584 w 4572000"/>
              <a:gd name="connsiteY72" fmla="*/ 2603241 h 3601617"/>
              <a:gd name="connsiteX73" fmla="*/ 1446245 w 4572000"/>
              <a:gd name="connsiteY73" fmla="*/ 2575249 h 3601617"/>
              <a:gd name="connsiteX74" fmla="*/ 1474237 w 4572000"/>
              <a:gd name="connsiteY74" fmla="*/ 2547257 h 3601617"/>
              <a:gd name="connsiteX75" fmla="*/ 1492898 w 4572000"/>
              <a:gd name="connsiteY75" fmla="*/ 2519266 h 3601617"/>
              <a:gd name="connsiteX76" fmla="*/ 1520890 w 4572000"/>
              <a:gd name="connsiteY76" fmla="*/ 2509935 h 3601617"/>
              <a:gd name="connsiteX77" fmla="*/ 1548882 w 4572000"/>
              <a:gd name="connsiteY77" fmla="*/ 2481943 h 3601617"/>
              <a:gd name="connsiteX78" fmla="*/ 1614196 w 4572000"/>
              <a:gd name="connsiteY78" fmla="*/ 2463282 h 3601617"/>
              <a:gd name="connsiteX79" fmla="*/ 1707502 w 4572000"/>
              <a:gd name="connsiteY79" fmla="*/ 2435290 h 3601617"/>
              <a:gd name="connsiteX80" fmla="*/ 1819469 w 4572000"/>
              <a:gd name="connsiteY80" fmla="*/ 2416629 h 3601617"/>
              <a:gd name="connsiteX81" fmla="*/ 1903445 w 4572000"/>
              <a:gd name="connsiteY81" fmla="*/ 2397968 h 3601617"/>
              <a:gd name="connsiteX82" fmla="*/ 1978090 w 4572000"/>
              <a:gd name="connsiteY82" fmla="*/ 2379306 h 3601617"/>
              <a:gd name="connsiteX83" fmla="*/ 2062065 w 4572000"/>
              <a:gd name="connsiteY83" fmla="*/ 2397968 h 3601617"/>
              <a:gd name="connsiteX84" fmla="*/ 2080727 w 4572000"/>
              <a:gd name="connsiteY84" fmla="*/ 2425959 h 3601617"/>
              <a:gd name="connsiteX85" fmla="*/ 2108718 w 4572000"/>
              <a:gd name="connsiteY85" fmla="*/ 2435290 h 3601617"/>
              <a:gd name="connsiteX86" fmla="*/ 2155371 w 4572000"/>
              <a:gd name="connsiteY86" fmla="*/ 2481943 h 3601617"/>
              <a:gd name="connsiteX87" fmla="*/ 2174033 w 4572000"/>
              <a:gd name="connsiteY87" fmla="*/ 2500604 h 3601617"/>
              <a:gd name="connsiteX88" fmla="*/ 2230016 w 4572000"/>
              <a:gd name="connsiteY88" fmla="*/ 2584580 h 3601617"/>
              <a:gd name="connsiteX89" fmla="*/ 2267339 w 4572000"/>
              <a:gd name="connsiteY89" fmla="*/ 2640563 h 3601617"/>
              <a:gd name="connsiteX90" fmla="*/ 2286000 w 4572000"/>
              <a:gd name="connsiteY90" fmla="*/ 2668555 h 3601617"/>
              <a:gd name="connsiteX91" fmla="*/ 2304661 w 4572000"/>
              <a:gd name="connsiteY91" fmla="*/ 2687217 h 3601617"/>
              <a:gd name="connsiteX92" fmla="*/ 2313992 w 4572000"/>
              <a:gd name="connsiteY92" fmla="*/ 2715208 h 3601617"/>
              <a:gd name="connsiteX93" fmla="*/ 2332653 w 4572000"/>
              <a:gd name="connsiteY93" fmla="*/ 2733870 h 3601617"/>
              <a:gd name="connsiteX94" fmla="*/ 2351314 w 4572000"/>
              <a:gd name="connsiteY94" fmla="*/ 2789853 h 3601617"/>
              <a:gd name="connsiteX95" fmla="*/ 2360645 w 4572000"/>
              <a:gd name="connsiteY95" fmla="*/ 2817845 h 3601617"/>
              <a:gd name="connsiteX96" fmla="*/ 2369976 w 4572000"/>
              <a:gd name="connsiteY96" fmla="*/ 2892490 h 3601617"/>
              <a:gd name="connsiteX97" fmla="*/ 2388637 w 4572000"/>
              <a:gd name="connsiteY97" fmla="*/ 3069772 h 3601617"/>
              <a:gd name="connsiteX98" fmla="*/ 2397967 w 4572000"/>
              <a:gd name="connsiteY98" fmla="*/ 3097763 h 3601617"/>
              <a:gd name="connsiteX99" fmla="*/ 2416629 w 4572000"/>
              <a:gd name="connsiteY99" fmla="*/ 3125755 h 3601617"/>
              <a:gd name="connsiteX100" fmla="*/ 2444620 w 4572000"/>
              <a:gd name="connsiteY100" fmla="*/ 3181739 h 3601617"/>
              <a:gd name="connsiteX101" fmla="*/ 2491274 w 4572000"/>
              <a:gd name="connsiteY101" fmla="*/ 3265715 h 3601617"/>
              <a:gd name="connsiteX102" fmla="*/ 2537927 w 4572000"/>
              <a:gd name="connsiteY102" fmla="*/ 3303037 h 3601617"/>
              <a:gd name="connsiteX103" fmla="*/ 2556588 w 4572000"/>
              <a:gd name="connsiteY103" fmla="*/ 3331029 h 3601617"/>
              <a:gd name="connsiteX104" fmla="*/ 2612571 w 4572000"/>
              <a:gd name="connsiteY104" fmla="*/ 3368351 h 3601617"/>
              <a:gd name="connsiteX105" fmla="*/ 2659225 w 4572000"/>
              <a:gd name="connsiteY105" fmla="*/ 3405674 h 3601617"/>
              <a:gd name="connsiteX106" fmla="*/ 2705878 w 4572000"/>
              <a:gd name="connsiteY106" fmla="*/ 3461657 h 3601617"/>
              <a:gd name="connsiteX107" fmla="*/ 2733869 w 4572000"/>
              <a:gd name="connsiteY107" fmla="*/ 3480319 h 3601617"/>
              <a:gd name="connsiteX108" fmla="*/ 2789853 w 4572000"/>
              <a:gd name="connsiteY108" fmla="*/ 3508310 h 3601617"/>
              <a:gd name="connsiteX109" fmla="*/ 2845837 w 4572000"/>
              <a:gd name="connsiteY109" fmla="*/ 3536302 h 3601617"/>
              <a:gd name="connsiteX110" fmla="*/ 2901820 w 4572000"/>
              <a:gd name="connsiteY110" fmla="*/ 3554963 h 3601617"/>
              <a:gd name="connsiteX111" fmla="*/ 2920482 w 4572000"/>
              <a:gd name="connsiteY111" fmla="*/ 3573625 h 3601617"/>
              <a:gd name="connsiteX112" fmla="*/ 2967135 w 4572000"/>
              <a:gd name="connsiteY112" fmla="*/ 3582955 h 3601617"/>
              <a:gd name="connsiteX113" fmla="*/ 3069771 w 4572000"/>
              <a:gd name="connsiteY113" fmla="*/ 3601617 h 3601617"/>
              <a:gd name="connsiteX114" fmla="*/ 3228392 w 4572000"/>
              <a:gd name="connsiteY114" fmla="*/ 3592286 h 3601617"/>
              <a:gd name="connsiteX115" fmla="*/ 3359020 w 4572000"/>
              <a:gd name="connsiteY115" fmla="*/ 3582955 h 3601617"/>
              <a:gd name="connsiteX116" fmla="*/ 3573625 w 4572000"/>
              <a:gd name="connsiteY116" fmla="*/ 3573625 h 3601617"/>
              <a:gd name="connsiteX117" fmla="*/ 3834882 w 4572000"/>
              <a:gd name="connsiteY117" fmla="*/ 3554963 h 3601617"/>
              <a:gd name="connsiteX118" fmla="*/ 3909527 w 4572000"/>
              <a:gd name="connsiteY118" fmla="*/ 3545633 h 3601617"/>
              <a:gd name="connsiteX119" fmla="*/ 4068147 w 4572000"/>
              <a:gd name="connsiteY119" fmla="*/ 3526972 h 3601617"/>
              <a:gd name="connsiteX120" fmla="*/ 4096139 w 4572000"/>
              <a:gd name="connsiteY120" fmla="*/ 3517641 h 3601617"/>
              <a:gd name="connsiteX121" fmla="*/ 4133461 w 4572000"/>
              <a:gd name="connsiteY121" fmla="*/ 3508310 h 3601617"/>
              <a:gd name="connsiteX122" fmla="*/ 4161453 w 4572000"/>
              <a:gd name="connsiteY122" fmla="*/ 3489649 h 3601617"/>
              <a:gd name="connsiteX123" fmla="*/ 4189445 w 4572000"/>
              <a:gd name="connsiteY123" fmla="*/ 3480319 h 3601617"/>
              <a:gd name="connsiteX124" fmla="*/ 4338735 w 4572000"/>
              <a:gd name="connsiteY124" fmla="*/ 3461657 h 3601617"/>
              <a:gd name="connsiteX125" fmla="*/ 4469363 w 4572000"/>
              <a:gd name="connsiteY125" fmla="*/ 3433666 h 3601617"/>
              <a:gd name="connsiteX126" fmla="*/ 4534678 w 4572000"/>
              <a:gd name="connsiteY126" fmla="*/ 3415004 h 3601617"/>
              <a:gd name="connsiteX127" fmla="*/ 4544008 w 4572000"/>
              <a:gd name="connsiteY127" fmla="*/ 3387012 h 3601617"/>
              <a:gd name="connsiteX128" fmla="*/ 4553339 w 4572000"/>
              <a:gd name="connsiteY128" fmla="*/ 3312368 h 3601617"/>
              <a:gd name="connsiteX129" fmla="*/ 4572000 w 4572000"/>
              <a:gd name="connsiteY129" fmla="*/ 3004457 h 3601617"/>
              <a:gd name="connsiteX130" fmla="*/ 4562669 w 4572000"/>
              <a:gd name="connsiteY130" fmla="*/ 2892490 h 3601617"/>
              <a:gd name="connsiteX131" fmla="*/ 4553339 w 4572000"/>
              <a:gd name="connsiteY131" fmla="*/ 2864498 h 3601617"/>
              <a:gd name="connsiteX132" fmla="*/ 4534678 w 4572000"/>
              <a:gd name="connsiteY132" fmla="*/ 2780523 h 3601617"/>
              <a:gd name="connsiteX133" fmla="*/ 4525347 w 4572000"/>
              <a:gd name="connsiteY133" fmla="*/ 2715208 h 3601617"/>
              <a:gd name="connsiteX134" fmla="*/ 4516016 w 4572000"/>
              <a:gd name="connsiteY134" fmla="*/ 2687217 h 3601617"/>
              <a:gd name="connsiteX135" fmla="*/ 4534678 w 4572000"/>
              <a:gd name="connsiteY135" fmla="*/ 2332653 h 3601617"/>
              <a:gd name="connsiteX136" fmla="*/ 4553339 w 4572000"/>
              <a:gd name="connsiteY136" fmla="*/ 2146041 h 3601617"/>
              <a:gd name="connsiteX137" fmla="*/ 4572000 w 4572000"/>
              <a:gd name="connsiteY137" fmla="*/ 1502229 h 3601617"/>
              <a:gd name="connsiteX138" fmla="*/ 4553339 w 4572000"/>
              <a:gd name="connsiteY138" fmla="*/ 1343608 h 3601617"/>
              <a:gd name="connsiteX139" fmla="*/ 4534678 w 4572000"/>
              <a:gd name="connsiteY139" fmla="*/ 1306286 h 3601617"/>
              <a:gd name="connsiteX140" fmla="*/ 4525347 w 4572000"/>
              <a:gd name="connsiteY140" fmla="*/ 1278294 h 3601617"/>
              <a:gd name="connsiteX141" fmla="*/ 4497355 w 4572000"/>
              <a:gd name="connsiteY141" fmla="*/ 1259633 h 3601617"/>
              <a:gd name="connsiteX142" fmla="*/ 4413380 w 4572000"/>
              <a:gd name="connsiteY142" fmla="*/ 1175657 h 3601617"/>
              <a:gd name="connsiteX143" fmla="*/ 4394718 w 4572000"/>
              <a:gd name="connsiteY143" fmla="*/ 1156996 h 3601617"/>
              <a:gd name="connsiteX144" fmla="*/ 4376057 w 4572000"/>
              <a:gd name="connsiteY144" fmla="*/ 1129004 h 3601617"/>
              <a:gd name="connsiteX145" fmla="*/ 4320074 w 4572000"/>
              <a:gd name="connsiteY145" fmla="*/ 1091682 h 3601617"/>
              <a:gd name="connsiteX146" fmla="*/ 4282751 w 4572000"/>
              <a:gd name="connsiteY146" fmla="*/ 1035698 h 3601617"/>
              <a:gd name="connsiteX147" fmla="*/ 4254759 w 4572000"/>
              <a:gd name="connsiteY147" fmla="*/ 1026368 h 3601617"/>
              <a:gd name="connsiteX148" fmla="*/ 4226767 w 4572000"/>
              <a:gd name="connsiteY148" fmla="*/ 1007706 h 3601617"/>
              <a:gd name="connsiteX149" fmla="*/ 4198776 w 4572000"/>
              <a:gd name="connsiteY149" fmla="*/ 961053 h 3601617"/>
              <a:gd name="connsiteX150" fmla="*/ 4170784 w 4572000"/>
              <a:gd name="connsiteY150" fmla="*/ 942392 h 3601617"/>
              <a:gd name="connsiteX151" fmla="*/ 4124131 w 4572000"/>
              <a:gd name="connsiteY151" fmla="*/ 895739 h 3601617"/>
              <a:gd name="connsiteX152" fmla="*/ 4068147 w 4572000"/>
              <a:gd name="connsiteY152" fmla="*/ 839755 h 3601617"/>
              <a:gd name="connsiteX153" fmla="*/ 4012163 w 4572000"/>
              <a:gd name="connsiteY153" fmla="*/ 783772 h 3601617"/>
              <a:gd name="connsiteX154" fmla="*/ 3984171 w 4572000"/>
              <a:gd name="connsiteY154" fmla="*/ 765110 h 3601617"/>
              <a:gd name="connsiteX155" fmla="*/ 3946849 w 4572000"/>
              <a:gd name="connsiteY155" fmla="*/ 718457 h 3601617"/>
              <a:gd name="connsiteX156" fmla="*/ 3890865 w 4572000"/>
              <a:gd name="connsiteY156" fmla="*/ 662474 h 3601617"/>
              <a:gd name="connsiteX157" fmla="*/ 3853543 w 4572000"/>
              <a:gd name="connsiteY157" fmla="*/ 625151 h 3601617"/>
              <a:gd name="connsiteX158" fmla="*/ 3825551 w 4572000"/>
              <a:gd name="connsiteY158" fmla="*/ 606490 h 3601617"/>
              <a:gd name="connsiteX159" fmla="*/ 3760237 w 4572000"/>
              <a:gd name="connsiteY159" fmla="*/ 550506 h 3601617"/>
              <a:gd name="connsiteX160" fmla="*/ 3713584 w 4572000"/>
              <a:gd name="connsiteY160" fmla="*/ 513184 h 3601617"/>
              <a:gd name="connsiteX161" fmla="*/ 3685592 w 4572000"/>
              <a:gd name="connsiteY161" fmla="*/ 485192 h 3601617"/>
              <a:gd name="connsiteX162" fmla="*/ 3629608 w 4572000"/>
              <a:gd name="connsiteY162" fmla="*/ 447870 h 3601617"/>
              <a:gd name="connsiteX163" fmla="*/ 3638939 w 4572000"/>
              <a:gd name="connsiteY163" fmla="*/ 361023 h 3601617"/>
              <a:gd name="connsiteX164" fmla="*/ 3554963 w 4572000"/>
              <a:gd name="connsiteY164" fmla="*/ 382555 h 3601617"/>
              <a:gd name="connsiteX165" fmla="*/ 3596592 w 4572000"/>
              <a:gd name="connsiteY165" fmla="*/ 339491 h 3601617"/>
              <a:gd name="connsiteX166" fmla="*/ 3480318 w 4572000"/>
              <a:gd name="connsiteY166" fmla="*/ 317241 h 3601617"/>
              <a:gd name="connsiteX167" fmla="*/ 3452327 w 4572000"/>
              <a:gd name="connsiteY167" fmla="*/ 298580 h 3601617"/>
              <a:gd name="connsiteX168" fmla="*/ 3433665 w 4572000"/>
              <a:gd name="connsiteY168" fmla="*/ 279919 h 3601617"/>
              <a:gd name="connsiteX169" fmla="*/ 3405673 w 4572000"/>
              <a:gd name="connsiteY169" fmla="*/ 195944 h 3601617"/>
              <a:gd name="connsiteX170" fmla="*/ 3312367 w 4572000"/>
              <a:gd name="connsiteY170" fmla="*/ 205274 h 3601617"/>
              <a:gd name="connsiteX171" fmla="*/ 3293706 w 4572000"/>
              <a:gd name="connsiteY171" fmla="*/ 186612 h 3601617"/>
              <a:gd name="connsiteX172" fmla="*/ 3368351 w 4572000"/>
              <a:gd name="connsiteY172" fmla="*/ 149290 h 3601617"/>
              <a:gd name="connsiteX173" fmla="*/ 3209731 w 4572000"/>
              <a:gd name="connsiteY173" fmla="*/ 139959 h 3601617"/>
              <a:gd name="connsiteX174" fmla="*/ 3256384 w 4572000"/>
              <a:gd name="connsiteY174" fmla="*/ 37323 h 3601617"/>
              <a:gd name="connsiteX175" fmla="*/ 3191070 w 4572000"/>
              <a:gd name="connsiteY175" fmla="*/ 55984 h 3601617"/>
              <a:gd name="connsiteX176" fmla="*/ 3172409 w 4572000"/>
              <a:gd name="connsiteY176" fmla="*/ 9331 h 3601617"/>
              <a:gd name="connsiteX177" fmla="*/ 3023118 w 4572000"/>
              <a:gd name="connsiteY177" fmla="*/ 55984 h 3601617"/>
              <a:gd name="connsiteX178" fmla="*/ 2995127 w 4572000"/>
              <a:gd name="connsiteY178" fmla="*/ 37323 h 3601617"/>
              <a:gd name="connsiteX179" fmla="*/ 2901820 w 4572000"/>
              <a:gd name="connsiteY179" fmla="*/ 9331 h 3601617"/>
              <a:gd name="connsiteX180" fmla="*/ 2799184 w 4572000"/>
              <a:gd name="connsiteY180" fmla="*/ 0 h 3601617"/>
              <a:gd name="connsiteX181" fmla="*/ 2649894 w 4572000"/>
              <a:gd name="connsiteY181" fmla="*/ 9331 h 3601617"/>
              <a:gd name="connsiteX182" fmla="*/ 2537927 w 4572000"/>
              <a:gd name="connsiteY182" fmla="*/ 65315 h 3601617"/>
              <a:gd name="connsiteX183" fmla="*/ 2509935 w 4572000"/>
              <a:gd name="connsiteY183" fmla="*/ 74645 h 3601617"/>
              <a:gd name="connsiteX184" fmla="*/ 2481943 w 4572000"/>
              <a:gd name="connsiteY184" fmla="*/ 102637 h 3601617"/>
              <a:gd name="connsiteX185" fmla="*/ 2425959 w 4572000"/>
              <a:gd name="connsiteY185" fmla="*/ 139959 h 3601617"/>
              <a:gd name="connsiteX186" fmla="*/ 2379306 w 4572000"/>
              <a:gd name="connsiteY186" fmla="*/ 177282 h 3601617"/>
              <a:gd name="connsiteX187" fmla="*/ 2360645 w 4572000"/>
              <a:gd name="connsiteY187" fmla="*/ 205274 h 3601617"/>
              <a:gd name="connsiteX188" fmla="*/ 2304661 w 4572000"/>
              <a:gd name="connsiteY188" fmla="*/ 251927 h 3601617"/>
              <a:gd name="connsiteX189" fmla="*/ 2267339 w 4572000"/>
              <a:gd name="connsiteY189" fmla="*/ 307910 h 3601617"/>
              <a:gd name="connsiteX190" fmla="*/ 2248678 w 4572000"/>
              <a:gd name="connsiteY190" fmla="*/ 335902 h 3601617"/>
              <a:gd name="connsiteX191" fmla="*/ 2220686 w 4572000"/>
              <a:gd name="connsiteY191" fmla="*/ 391886 h 3601617"/>
              <a:gd name="connsiteX192" fmla="*/ 2183363 w 4572000"/>
              <a:gd name="connsiteY192" fmla="*/ 447870 h 3601617"/>
              <a:gd name="connsiteX193" fmla="*/ 2155371 w 4572000"/>
              <a:gd name="connsiteY193" fmla="*/ 503853 h 3601617"/>
              <a:gd name="connsiteX194" fmla="*/ 2118049 w 4572000"/>
              <a:gd name="connsiteY194" fmla="*/ 587829 h 3601617"/>
              <a:gd name="connsiteX195" fmla="*/ 2090057 w 4572000"/>
              <a:gd name="connsiteY195" fmla="*/ 615821 h 3601617"/>
              <a:gd name="connsiteX196" fmla="*/ 2062065 w 4572000"/>
              <a:gd name="connsiteY196" fmla="*/ 662474 h 3601617"/>
              <a:gd name="connsiteX197" fmla="*/ 2052735 w 4572000"/>
              <a:gd name="connsiteY197" fmla="*/ 690466 h 3601617"/>
              <a:gd name="connsiteX198" fmla="*/ 2034074 w 4572000"/>
              <a:gd name="connsiteY198" fmla="*/ 718457 h 3601617"/>
              <a:gd name="connsiteX199" fmla="*/ 2024743 w 4572000"/>
              <a:gd name="connsiteY199" fmla="*/ 746449 h 3601617"/>
              <a:gd name="connsiteX200" fmla="*/ 2006082 w 4572000"/>
              <a:gd name="connsiteY200" fmla="*/ 774441 h 3601617"/>
              <a:gd name="connsiteX201" fmla="*/ 1987420 w 4572000"/>
              <a:gd name="connsiteY201" fmla="*/ 830425 h 3601617"/>
              <a:gd name="connsiteX202" fmla="*/ 1968759 w 4572000"/>
              <a:gd name="connsiteY202" fmla="*/ 867747 h 3601617"/>
              <a:gd name="connsiteX203" fmla="*/ 1950098 w 4572000"/>
              <a:gd name="connsiteY203" fmla="*/ 923731 h 3601617"/>
              <a:gd name="connsiteX204" fmla="*/ 1931437 w 4572000"/>
              <a:gd name="connsiteY204" fmla="*/ 951723 h 3601617"/>
              <a:gd name="connsiteX205" fmla="*/ 1912776 w 4572000"/>
              <a:gd name="connsiteY205" fmla="*/ 1007706 h 3601617"/>
              <a:gd name="connsiteX206" fmla="*/ 1903445 w 4572000"/>
              <a:gd name="connsiteY206" fmla="*/ 1035698 h 3601617"/>
              <a:gd name="connsiteX207" fmla="*/ 1866122 w 4572000"/>
              <a:gd name="connsiteY207" fmla="*/ 1082351 h 3601617"/>
              <a:gd name="connsiteX208" fmla="*/ 1856792 w 4572000"/>
              <a:gd name="connsiteY208" fmla="*/ 1110343 h 3601617"/>
              <a:gd name="connsiteX209" fmla="*/ 1810139 w 4572000"/>
              <a:gd name="connsiteY209" fmla="*/ 1166327 h 3601617"/>
              <a:gd name="connsiteX210" fmla="*/ 1772816 w 4572000"/>
              <a:gd name="connsiteY210" fmla="*/ 1240972 h 3601617"/>
              <a:gd name="connsiteX211" fmla="*/ 1763486 w 4572000"/>
              <a:gd name="connsiteY211" fmla="*/ 1268963 h 3601617"/>
              <a:gd name="connsiteX212" fmla="*/ 1698171 w 4572000"/>
              <a:gd name="connsiteY212" fmla="*/ 1324947 h 3601617"/>
              <a:gd name="connsiteX0" fmla="*/ 1698171 w 4572000"/>
              <a:gd name="connsiteY0" fmla="*/ 1324947 h 3601617"/>
              <a:gd name="connsiteX1" fmla="*/ 1558212 w 4572000"/>
              <a:gd name="connsiteY1" fmla="*/ 1296955 h 3601617"/>
              <a:gd name="connsiteX2" fmla="*/ 1530220 w 4572000"/>
              <a:gd name="connsiteY2" fmla="*/ 1287625 h 3601617"/>
              <a:gd name="connsiteX3" fmla="*/ 1492898 w 4572000"/>
              <a:gd name="connsiteY3" fmla="*/ 1278294 h 3601617"/>
              <a:gd name="connsiteX4" fmla="*/ 1427584 w 4572000"/>
              <a:gd name="connsiteY4" fmla="*/ 1268963 h 3601617"/>
              <a:gd name="connsiteX5" fmla="*/ 1399592 w 4572000"/>
              <a:gd name="connsiteY5" fmla="*/ 1259633 h 3601617"/>
              <a:gd name="connsiteX6" fmla="*/ 1324947 w 4572000"/>
              <a:gd name="connsiteY6" fmla="*/ 1240972 h 3601617"/>
              <a:gd name="connsiteX7" fmla="*/ 1259633 w 4572000"/>
              <a:gd name="connsiteY7" fmla="*/ 1212980 h 3601617"/>
              <a:gd name="connsiteX8" fmla="*/ 1240971 w 4572000"/>
              <a:gd name="connsiteY8" fmla="*/ 1194319 h 3601617"/>
              <a:gd name="connsiteX9" fmla="*/ 1156996 w 4572000"/>
              <a:gd name="connsiteY9" fmla="*/ 1166327 h 3601617"/>
              <a:gd name="connsiteX10" fmla="*/ 1129004 w 4572000"/>
              <a:gd name="connsiteY10" fmla="*/ 1156996 h 3601617"/>
              <a:gd name="connsiteX11" fmla="*/ 1101012 w 4572000"/>
              <a:gd name="connsiteY11" fmla="*/ 1147666 h 3601617"/>
              <a:gd name="connsiteX12" fmla="*/ 1026367 w 4572000"/>
              <a:gd name="connsiteY12" fmla="*/ 1110343 h 3601617"/>
              <a:gd name="connsiteX13" fmla="*/ 998376 w 4572000"/>
              <a:gd name="connsiteY13" fmla="*/ 1101012 h 3601617"/>
              <a:gd name="connsiteX14" fmla="*/ 970384 w 4572000"/>
              <a:gd name="connsiteY14" fmla="*/ 1091682 h 3601617"/>
              <a:gd name="connsiteX15" fmla="*/ 942392 w 4572000"/>
              <a:gd name="connsiteY15" fmla="*/ 1073021 h 3601617"/>
              <a:gd name="connsiteX16" fmla="*/ 811763 w 4572000"/>
              <a:gd name="connsiteY16" fmla="*/ 1054359 h 3601617"/>
              <a:gd name="connsiteX17" fmla="*/ 755780 w 4572000"/>
              <a:gd name="connsiteY17" fmla="*/ 1045029 h 3601617"/>
              <a:gd name="connsiteX18" fmla="*/ 559837 w 4572000"/>
              <a:gd name="connsiteY18" fmla="*/ 1054359 h 3601617"/>
              <a:gd name="connsiteX19" fmla="*/ 513184 w 4572000"/>
              <a:gd name="connsiteY19" fmla="*/ 1063690 h 3601617"/>
              <a:gd name="connsiteX20" fmla="*/ 447869 w 4572000"/>
              <a:gd name="connsiteY20" fmla="*/ 1073021 h 3601617"/>
              <a:gd name="connsiteX21" fmla="*/ 410547 w 4572000"/>
              <a:gd name="connsiteY21" fmla="*/ 1082351 h 3601617"/>
              <a:gd name="connsiteX22" fmla="*/ 345233 w 4572000"/>
              <a:gd name="connsiteY22" fmla="*/ 1091682 h 3601617"/>
              <a:gd name="connsiteX23" fmla="*/ 289249 w 4572000"/>
              <a:gd name="connsiteY23" fmla="*/ 1101012 h 3601617"/>
              <a:gd name="connsiteX24" fmla="*/ 261257 w 4572000"/>
              <a:gd name="connsiteY24" fmla="*/ 1110343 h 3601617"/>
              <a:gd name="connsiteX25" fmla="*/ 214604 w 4572000"/>
              <a:gd name="connsiteY25" fmla="*/ 1147666 h 3601617"/>
              <a:gd name="connsiteX26" fmla="*/ 186612 w 4572000"/>
              <a:gd name="connsiteY26" fmla="*/ 1166327 h 3601617"/>
              <a:gd name="connsiteX27" fmla="*/ 177282 w 4572000"/>
              <a:gd name="connsiteY27" fmla="*/ 1194319 h 3601617"/>
              <a:gd name="connsiteX28" fmla="*/ 130629 w 4572000"/>
              <a:gd name="connsiteY28" fmla="*/ 1240972 h 3601617"/>
              <a:gd name="connsiteX29" fmla="*/ 111967 w 4572000"/>
              <a:gd name="connsiteY29" fmla="*/ 1259633 h 3601617"/>
              <a:gd name="connsiteX30" fmla="*/ 74645 w 4572000"/>
              <a:gd name="connsiteY30" fmla="*/ 1315617 h 3601617"/>
              <a:gd name="connsiteX31" fmla="*/ 55984 w 4572000"/>
              <a:gd name="connsiteY31" fmla="*/ 1343608 h 3601617"/>
              <a:gd name="connsiteX32" fmla="*/ 37322 w 4572000"/>
              <a:gd name="connsiteY32" fmla="*/ 1371600 h 3601617"/>
              <a:gd name="connsiteX33" fmla="*/ 27992 w 4572000"/>
              <a:gd name="connsiteY33" fmla="*/ 1408923 h 3601617"/>
              <a:gd name="connsiteX34" fmla="*/ 9331 w 4572000"/>
              <a:gd name="connsiteY34" fmla="*/ 1464906 h 3601617"/>
              <a:gd name="connsiteX35" fmla="*/ 0 w 4572000"/>
              <a:gd name="connsiteY35" fmla="*/ 1530221 h 3601617"/>
              <a:gd name="connsiteX36" fmla="*/ 18661 w 4572000"/>
              <a:gd name="connsiteY36" fmla="*/ 1716833 h 3601617"/>
              <a:gd name="connsiteX37" fmla="*/ 37322 w 4572000"/>
              <a:gd name="connsiteY37" fmla="*/ 1800808 h 3601617"/>
              <a:gd name="connsiteX38" fmla="*/ 55984 w 4572000"/>
              <a:gd name="connsiteY38" fmla="*/ 1856792 h 3601617"/>
              <a:gd name="connsiteX39" fmla="*/ 65314 w 4572000"/>
              <a:gd name="connsiteY39" fmla="*/ 1884784 h 3601617"/>
              <a:gd name="connsiteX40" fmla="*/ 83976 w 4572000"/>
              <a:gd name="connsiteY40" fmla="*/ 1912776 h 3601617"/>
              <a:gd name="connsiteX41" fmla="*/ 111967 w 4572000"/>
              <a:gd name="connsiteY41" fmla="*/ 2015412 h 3601617"/>
              <a:gd name="connsiteX42" fmla="*/ 130629 w 4572000"/>
              <a:gd name="connsiteY42" fmla="*/ 2052735 h 3601617"/>
              <a:gd name="connsiteX43" fmla="*/ 149290 w 4572000"/>
              <a:gd name="connsiteY43" fmla="*/ 2108719 h 3601617"/>
              <a:gd name="connsiteX44" fmla="*/ 158620 w 4572000"/>
              <a:gd name="connsiteY44" fmla="*/ 2136710 h 3601617"/>
              <a:gd name="connsiteX45" fmla="*/ 214604 w 4572000"/>
              <a:gd name="connsiteY45" fmla="*/ 2220686 h 3601617"/>
              <a:gd name="connsiteX46" fmla="*/ 233265 w 4572000"/>
              <a:gd name="connsiteY46" fmla="*/ 2248678 h 3601617"/>
              <a:gd name="connsiteX47" fmla="*/ 251927 w 4572000"/>
              <a:gd name="connsiteY47" fmla="*/ 2267339 h 3601617"/>
              <a:gd name="connsiteX48" fmla="*/ 270588 w 4572000"/>
              <a:gd name="connsiteY48" fmla="*/ 2295331 h 3601617"/>
              <a:gd name="connsiteX49" fmla="*/ 326571 w 4572000"/>
              <a:gd name="connsiteY49" fmla="*/ 2351315 h 3601617"/>
              <a:gd name="connsiteX50" fmla="*/ 345233 w 4572000"/>
              <a:gd name="connsiteY50" fmla="*/ 2369976 h 3601617"/>
              <a:gd name="connsiteX51" fmla="*/ 363894 w 4572000"/>
              <a:gd name="connsiteY51" fmla="*/ 2397968 h 3601617"/>
              <a:gd name="connsiteX52" fmla="*/ 391886 w 4572000"/>
              <a:gd name="connsiteY52" fmla="*/ 2416629 h 3601617"/>
              <a:gd name="connsiteX53" fmla="*/ 438539 w 4572000"/>
              <a:gd name="connsiteY53" fmla="*/ 2472612 h 3601617"/>
              <a:gd name="connsiteX54" fmla="*/ 457200 w 4572000"/>
              <a:gd name="connsiteY54" fmla="*/ 2500604 h 3601617"/>
              <a:gd name="connsiteX55" fmla="*/ 503853 w 4572000"/>
              <a:gd name="connsiteY55" fmla="*/ 2537927 h 3601617"/>
              <a:gd name="connsiteX56" fmla="*/ 522514 w 4572000"/>
              <a:gd name="connsiteY56" fmla="*/ 2565919 h 3601617"/>
              <a:gd name="connsiteX57" fmla="*/ 578498 w 4572000"/>
              <a:gd name="connsiteY57" fmla="*/ 2603241 h 3601617"/>
              <a:gd name="connsiteX58" fmla="*/ 606490 w 4572000"/>
              <a:gd name="connsiteY58" fmla="*/ 2621902 h 3601617"/>
              <a:gd name="connsiteX59" fmla="*/ 634482 w 4572000"/>
              <a:gd name="connsiteY59" fmla="*/ 2640563 h 3601617"/>
              <a:gd name="connsiteX60" fmla="*/ 653143 w 4572000"/>
              <a:gd name="connsiteY60" fmla="*/ 2659225 h 3601617"/>
              <a:gd name="connsiteX61" fmla="*/ 709127 w 4572000"/>
              <a:gd name="connsiteY61" fmla="*/ 2696547 h 3601617"/>
              <a:gd name="connsiteX62" fmla="*/ 737118 w 4572000"/>
              <a:gd name="connsiteY62" fmla="*/ 2724539 h 3601617"/>
              <a:gd name="connsiteX63" fmla="*/ 793102 w 4572000"/>
              <a:gd name="connsiteY63" fmla="*/ 2743200 h 3601617"/>
              <a:gd name="connsiteX64" fmla="*/ 821094 w 4572000"/>
              <a:gd name="connsiteY64" fmla="*/ 2761861 h 3601617"/>
              <a:gd name="connsiteX65" fmla="*/ 942392 w 4572000"/>
              <a:gd name="connsiteY65" fmla="*/ 2780523 h 3601617"/>
              <a:gd name="connsiteX66" fmla="*/ 970384 w 4572000"/>
              <a:gd name="connsiteY66" fmla="*/ 2789853 h 3601617"/>
              <a:gd name="connsiteX67" fmla="*/ 1184988 w 4572000"/>
              <a:gd name="connsiteY67" fmla="*/ 2789853 h 3601617"/>
              <a:gd name="connsiteX68" fmla="*/ 1240971 w 4572000"/>
              <a:gd name="connsiteY68" fmla="*/ 2752531 h 3601617"/>
              <a:gd name="connsiteX69" fmla="*/ 1287625 w 4572000"/>
              <a:gd name="connsiteY69" fmla="*/ 2715208 h 3601617"/>
              <a:gd name="connsiteX70" fmla="*/ 1334278 w 4572000"/>
              <a:gd name="connsiteY70" fmla="*/ 2677886 h 3601617"/>
              <a:gd name="connsiteX71" fmla="*/ 1380931 w 4572000"/>
              <a:gd name="connsiteY71" fmla="*/ 2640563 h 3601617"/>
              <a:gd name="connsiteX72" fmla="*/ 1427584 w 4572000"/>
              <a:gd name="connsiteY72" fmla="*/ 2603241 h 3601617"/>
              <a:gd name="connsiteX73" fmla="*/ 1446245 w 4572000"/>
              <a:gd name="connsiteY73" fmla="*/ 2575249 h 3601617"/>
              <a:gd name="connsiteX74" fmla="*/ 1474237 w 4572000"/>
              <a:gd name="connsiteY74" fmla="*/ 2547257 h 3601617"/>
              <a:gd name="connsiteX75" fmla="*/ 1492898 w 4572000"/>
              <a:gd name="connsiteY75" fmla="*/ 2519266 h 3601617"/>
              <a:gd name="connsiteX76" fmla="*/ 1520890 w 4572000"/>
              <a:gd name="connsiteY76" fmla="*/ 2509935 h 3601617"/>
              <a:gd name="connsiteX77" fmla="*/ 1548882 w 4572000"/>
              <a:gd name="connsiteY77" fmla="*/ 2481943 h 3601617"/>
              <a:gd name="connsiteX78" fmla="*/ 1614196 w 4572000"/>
              <a:gd name="connsiteY78" fmla="*/ 2463282 h 3601617"/>
              <a:gd name="connsiteX79" fmla="*/ 1707502 w 4572000"/>
              <a:gd name="connsiteY79" fmla="*/ 2435290 h 3601617"/>
              <a:gd name="connsiteX80" fmla="*/ 1819469 w 4572000"/>
              <a:gd name="connsiteY80" fmla="*/ 2416629 h 3601617"/>
              <a:gd name="connsiteX81" fmla="*/ 1903445 w 4572000"/>
              <a:gd name="connsiteY81" fmla="*/ 2397968 h 3601617"/>
              <a:gd name="connsiteX82" fmla="*/ 1978090 w 4572000"/>
              <a:gd name="connsiteY82" fmla="*/ 2379306 h 3601617"/>
              <a:gd name="connsiteX83" fmla="*/ 2062065 w 4572000"/>
              <a:gd name="connsiteY83" fmla="*/ 2397968 h 3601617"/>
              <a:gd name="connsiteX84" fmla="*/ 2080727 w 4572000"/>
              <a:gd name="connsiteY84" fmla="*/ 2425959 h 3601617"/>
              <a:gd name="connsiteX85" fmla="*/ 2108718 w 4572000"/>
              <a:gd name="connsiteY85" fmla="*/ 2435290 h 3601617"/>
              <a:gd name="connsiteX86" fmla="*/ 2155371 w 4572000"/>
              <a:gd name="connsiteY86" fmla="*/ 2481943 h 3601617"/>
              <a:gd name="connsiteX87" fmla="*/ 2174033 w 4572000"/>
              <a:gd name="connsiteY87" fmla="*/ 2500604 h 3601617"/>
              <a:gd name="connsiteX88" fmla="*/ 2230016 w 4572000"/>
              <a:gd name="connsiteY88" fmla="*/ 2584580 h 3601617"/>
              <a:gd name="connsiteX89" fmla="*/ 2267339 w 4572000"/>
              <a:gd name="connsiteY89" fmla="*/ 2640563 h 3601617"/>
              <a:gd name="connsiteX90" fmla="*/ 2286000 w 4572000"/>
              <a:gd name="connsiteY90" fmla="*/ 2668555 h 3601617"/>
              <a:gd name="connsiteX91" fmla="*/ 2304661 w 4572000"/>
              <a:gd name="connsiteY91" fmla="*/ 2687217 h 3601617"/>
              <a:gd name="connsiteX92" fmla="*/ 2313992 w 4572000"/>
              <a:gd name="connsiteY92" fmla="*/ 2715208 h 3601617"/>
              <a:gd name="connsiteX93" fmla="*/ 2332653 w 4572000"/>
              <a:gd name="connsiteY93" fmla="*/ 2733870 h 3601617"/>
              <a:gd name="connsiteX94" fmla="*/ 2351314 w 4572000"/>
              <a:gd name="connsiteY94" fmla="*/ 2789853 h 3601617"/>
              <a:gd name="connsiteX95" fmla="*/ 2360645 w 4572000"/>
              <a:gd name="connsiteY95" fmla="*/ 2817845 h 3601617"/>
              <a:gd name="connsiteX96" fmla="*/ 2369976 w 4572000"/>
              <a:gd name="connsiteY96" fmla="*/ 2892490 h 3601617"/>
              <a:gd name="connsiteX97" fmla="*/ 2388637 w 4572000"/>
              <a:gd name="connsiteY97" fmla="*/ 3069772 h 3601617"/>
              <a:gd name="connsiteX98" fmla="*/ 2397967 w 4572000"/>
              <a:gd name="connsiteY98" fmla="*/ 3097763 h 3601617"/>
              <a:gd name="connsiteX99" fmla="*/ 2416629 w 4572000"/>
              <a:gd name="connsiteY99" fmla="*/ 3125755 h 3601617"/>
              <a:gd name="connsiteX100" fmla="*/ 2444620 w 4572000"/>
              <a:gd name="connsiteY100" fmla="*/ 3181739 h 3601617"/>
              <a:gd name="connsiteX101" fmla="*/ 2491274 w 4572000"/>
              <a:gd name="connsiteY101" fmla="*/ 3265715 h 3601617"/>
              <a:gd name="connsiteX102" fmla="*/ 2537927 w 4572000"/>
              <a:gd name="connsiteY102" fmla="*/ 3303037 h 3601617"/>
              <a:gd name="connsiteX103" fmla="*/ 2556588 w 4572000"/>
              <a:gd name="connsiteY103" fmla="*/ 3331029 h 3601617"/>
              <a:gd name="connsiteX104" fmla="*/ 2612571 w 4572000"/>
              <a:gd name="connsiteY104" fmla="*/ 3368351 h 3601617"/>
              <a:gd name="connsiteX105" fmla="*/ 2659225 w 4572000"/>
              <a:gd name="connsiteY105" fmla="*/ 3405674 h 3601617"/>
              <a:gd name="connsiteX106" fmla="*/ 2705878 w 4572000"/>
              <a:gd name="connsiteY106" fmla="*/ 3461657 h 3601617"/>
              <a:gd name="connsiteX107" fmla="*/ 2733869 w 4572000"/>
              <a:gd name="connsiteY107" fmla="*/ 3480319 h 3601617"/>
              <a:gd name="connsiteX108" fmla="*/ 2789853 w 4572000"/>
              <a:gd name="connsiteY108" fmla="*/ 3508310 h 3601617"/>
              <a:gd name="connsiteX109" fmla="*/ 2845837 w 4572000"/>
              <a:gd name="connsiteY109" fmla="*/ 3536302 h 3601617"/>
              <a:gd name="connsiteX110" fmla="*/ 2901820 w 4572000"/>
              <a:gd name="connsiteY110" fmla="*/ 3554963 h 3601617"/>
              <a:gd name="connsiteX111" fmla="*/ 2920482 w 4572000"/>
              <a:gd name="connsiteY111" fmla="*/ 3573625 h 3601617"/>
              <a:gd name="connsiteX112" fmla="*/ 2967135 w 4572000"/>
              <a:gd name="connsiteY112" fmla="*/ 3582955 h 3601617"/>
              <a:gd name="connsiteX113" fmla="*/ 3069771 w 4572000"/>
              <a:gd name="connsiteY113" fmla="*/ 3601617 h 3601617"/>
              <a:gd name="connsiteX114" fmla="*/ 3228392 w 4572000"/>
              <a:gd name="connsiteY114" fmla="*/ 3592286 h 3601617"/>
              <a:gd name="connsiteX115" fmla="*/ 3359020 w 4572000"/>
              <a:gd name="connsiteY115" fmla="*/ 3582955 h 3601617"/>
              <a:gd name="connsiteX116" fmla="*/ 3573625 w 4572000"/>
              <a:gd name="connsiteY116" fmla="*/ 3573625 h 3601617"/>
              <a:gd name="connsiteX117" fmla="*/ 3834882 w 4572000"/>
              <a:gd name="connsiteY117" fmla="*/ 3554963 h 3601617"/>
              <a:gd name="connsiteX118" fmla="*/ 3909527 w 4572000"/>
              <a:gd name="connsiteY118" fmla="*/ 3545633 h 3601617"/>
              <a:gd name="connsiteX119" fmla="*/ 4068147 w 4572000"/>
              <a:gd name="connsiteY119" fmla="*/ 3526972 h 3601617"/>
              <a:gd name="connsiteX120" fmla="*/ 4096139 w 4572000"/>
              <a:gd name="connsiteY120" fmla="*/ 3517641 h 3601617"/>
              <a:gd name="connsiteX121" fmla="*/ 4133461 w 4572000"/>
              <a:gd name="connsiteY121" fmla="*/ 3508310 h 3601617"/>
              <a:gd name="connsiteX122" fmla="*/ 4161453 w 4572000"/>
              <a:gd name="connsiteY122" fmla="*/ 3489649 h 3601617"/>
              <a:gd name="connsiteX123" fmla="*/ 4189445 w 4572000"/>
              <a:gd name="connsiteY123" fmla="*/ 3480319 h 3601617"/>
              <a:gd name="connsiteX124" fmla="*/ 4338735 w 4572000"/>
              <a:gd name="connsiteY124" fmla="*/ 3461657 h 3601617"/>
              <a:gd name="connsiteX125" fmla="*/ 4469363 w 4572000"/>
              <a:gd name="connsiteY125" fmla="*/ 3433666 h 3601617"/>
              <a:gd name="connsiteX126" fmla="*/ 4534678 w 4572000"/>
              <a:gd name="connsiteY126" fmla="*/ 3415004 h 3601617"/>
              <a:gd name="connsiteX127" fmla="*/ 4544008 w 4572000"/>
              <a:gd name="connsiteY127" fmla="*/ 3387012 h 3601617"/>
              <a:gd name="connsiteX128" fmla="*/ 4553339 w 4572000"/>
              <a:gd name="connsiteY128" fmla="*/ 3312368 h 3601617"/>
              <a:gd name="connsiteX129" fmla="*/ 4572000 w 4572000"/>
              <a:gd name="connsiteY129" fmla="*/ 3004457 h 3601617"/>
              <a:gd name="connsiteX130" fmla="*/ 4562669 w 4572000"/>
              <a:gd name="connsiteY130" fmla="*/ 2892490 h 3601617"/>
              <a:gd name="connsiteX131" fmla="*/ 4553339 w 4572000"/>
              <a:gd name="connsiteY131" fmla="*/ 2864498 h 3601617"/>
              <a:gd name="connsiteX132" fmla="*/ 4534678 w 4572000"/>
              <a:gd name="connsiteY132" fmla="*/ 2780523 h 3601617"/>
              <a:gd name="connsiteX133" fmla="*/ 4525347 w 4572000"/>
              <a:gd name="connsiteY133" fmla="*/ 2715208 h 3601617"/>
              <a:gd name="connsiteX134" fmla="*/ 4516016 w 4572000"/>
              <a:gd name="connsiteY134" fmla="*/ 2687217 h 3601617"/>
              <a:gd name="connsiteX135" fmla="*/ 4534678 w 4572000"/>
              <a:gd name="connsiteY135" fmla="*/ 2332653 h 3601617"/>
              <a:gd name="connsiteX136" fmla="*/ 4553339 w 4572000"/>
              <a:gd name="connsiteY136" fmla="*/ 2146041 h 3601617"/>
              <a:gd name="connsiteX137" fmla="*/ 4572000 w 4572000"/>
              <a:gd name="connsiteY137" fmla="*/ 1502229 h 3601617"/>
              <a:gd name="connsiteX138" fmla="*/ 4553339 w 4572000"/>
              <a:gd name="connsiteY138" fmla="*/ 1343608 h 3601617"/>
              <a:gd name="connsiteX139" fmla="*/ 4534678 w 4572000"/>
              <a:gd name="connsiteY139" fmla="*/ 1306286 h 3601617"/>
              <a:gd name="connsiteX140" fmla="*/ 4525347 w 4572000"/>
              <a:gd name="connsiteY140" fmla="*/ 1278294 h 3601617"/>
              <a:gd name="connsiteX141" fmla="*/ 4497355 w 4572000"/>
              <a:gd name="connsiteY141" fmla="*/ 1259633 h 3601617"/>
              <a:gd name="connsiteX142" fmla="*/ 4413380 w 4572000"/>
              <a:gd name="connsiteY142" fmla="*/ 1175657 h 3601617"/>
              <a:gd name="connsiteX143" fmla="*/ 4394718 w 4572000"/>
              <a:gd name="connsiteY143" fmla="*/ 1156996 h 3601617"/>
              <a:gd name="connsiteX144" fmla="*/ 4376057 w 4572000"/>
              <a:gd name="connsiteY144" fmla="*/ 1129004 h 3601617"/>
              <a:gd name="connsiteX145" fmla="*/ 4320074 w 4572000"/>
              <a:gd name="connsiteY145" fmla="*/ 1091682 h 3601617"/>
              <a:gd name="connsiteX146" fmla="*/ 4282751 w 4572000"/>
              <a:gd name="connsiteY146" fmla="*/ 1035698 h 3601617"/>
              <a:gd name="connsiteX147" fmla="*/ 4254759 w 4572000"/>
              <a:gd name="connsiteY147" fmla="*/ 1026368 h 3601617"/>
              <a:gd name="connsiteX148" fmla="*/ 4226767 w 4572000"/>
              <a:gd name="connsiteY148" fmla="*/ 1007706 h 3601617"/>
              <a:gd name="connsiteX149" fmla="*/ 4198776 w 4572000"/>
              <a:gd name="connsiteY149" fmla="*/ 961053 h 3601617"/>
              <a:gd name="connsiteX150" fmla="*/ 4170784 w 4572000"/>
              <a:gd name="connsiteY150" fmla="*/ 942392 h 3601617"/>
              <a:gd name="connsiteX151" fmla="*/ 4124131 w 4572000"/>
              <a:gd name="connsiteY151" fmla="*/ 895739 h 3601617"/>
              <a:gd name="connsiteX152" fmla="*/ 4068147 w 4572000"/>
              <a:gd name="connsiteY152" fmla="*/ 839755 h 3601617"/>
              <a:gd name="connsiteX153" fmla="*/ 4012163 w 4572000"/>
              <a:gd name="connsiteY153" fmla="*/ 783772 h 3601617"/>
              <a:gd name="connsiteX154" fmla="*/ 3984171 w 4572000"/>
              <a:gd name="connsiteY154" fmla="*/ 765110 h 3601617"/>
              <a:gd name="connsiteX155" fmla="*/ 3946849 w 4572000"/>
              <a:gd name="connsiteY155" fmla="*/ 718457 h 3601617"/>
              <a:gd name="connsiteX156" fmla="*/ 3890865 w 4572000"/>
              <a:gd name="connsiteY156" fmla="*/ 662474 h 3601617"/>
              <a:gd name="connsiteX157" fmla="*/ 3853543 w 4572000"/>
              <a:gd name="connsiteY157" fmla="*/ 625151 h 3601617"/>
              <a:gd name="connsiteX158" fmla="*/ 3825551 w 4572000"/>
              <a:gd name="connsiteY158" fmla="*/ 606490 h 3601617"/>
              <a:gd name="connsiteX159" fmla="*/ 3760237 w 4572000"/>
              <a:gd name="connsiteY159" fmla="*/ 550506 h 3601617"/>
              <a:gd name="connsiteX160" fmla="*/ 3713584 w 4572000"/>
              <a:gd name="connsiteY160" fmla="*/ 513184 h 3601617"/>
              <a:gd name="connsiteX161" fmla="*/ 3685592 w 4572000"/>
              <a:gd name="connsiteY161" fmla="*/ 485192 h 3601617"/>
              <a:gd name="connsiteX162" fmla="*/ 3708560 w 4572000"/>
              <a:gd name="connsiteY162" fmla="*/ 438539 h 3601617"/>
              <a:gd name="connsiteX163" fmla="*/ 3629608 w 4572000"/>
              <a:gd name="connsiteY163" fmla="*/ 447870 h 3601617"/>
              <a:gd name="connsiteX164" fmla="*/ 3638939 w 4572000"/>
              <a:gd name="connsiteY164" fmla="*/ 361023 h 3601617"/>
              <a:gd name="connsiteX165" fmla="*/ 3554963 w 4572000"/>
              <a:gd name="connsiteY165" fmla="*/ 382555 h 3601617"/>
              <a:gd name="connsiteX166" fmla="*/ 3596592 w 4572000"/>
              <a:gd name="connsiteY166" fmla="*/ 339491 h 3601617"/>
              <a:gd name="connsiteX167" fmla="*/ 3480318 w 4572000"/>
              <a:gd name="connsiteY167" fmla="*/ 317241 h 3601617"/>
              <a:gd name="connsiteX168" fmla="*/ 3452327 w 4572000"/>
              <a:gd name="connsiteY168" fmla="*/ 298580 h 3601617"/>
              <a:gd name="connsiteX169" fmla="*/ 3433665 w 4572000"/>
              <a:gd name="connsiteY169" fmla="*/ 279919 h 3601617"/>
              <a:gd name="connsiteX170" fmla="*/ 3405673 w 4572000"/>
              <a:gd name="connsiteY170" fmla="*/ 195944 h 3601617"/>
              <a:gd name="connsiteX171" fmla="*/ 3312367 w 4572000"/>
              <a:gd name="connsiteY171" fmla="*/ 205274 h 3601617"/>
              <a:gd name="connsiteX172" fmla="*/ 3293706 w 4572000"/>
              <a:gd name="connsiteY172" fmla="*/ 186612 h 3601617"/>
              <a:gd name="connsiteX173" fmla="*/ 3368351 w 4572000"/>
              <a:gd name="connsiteY173" fmla="*/ 149290 h 3601617"/>
              <a:gd name="connsiteX174" fmla="*/ 3209731 w 4572000"/>
              <a:gd name="connsiteY174" fmla="*/ 139959 h 3601617"/>
              <a:gd name="connsiteX175" fmla="*/ 3256384 w 4572000"/>
              <a:gd name="connsiteY175" fmla="*/ 37323 h 3601617"/>
              <a:gd name="connsiteX176" fmla="*/ 3191070 w 4572000"/>
              <a:gd name="connsiteY176" fmla="*/ 55984 h 3601617"/>
              <a:gd name="connsiteX177" fmla="*/ 3172409 w 4572000"/>
              <a:gd name="connsiteY177" fmla="*/ 9331 h 3601617"/>
              <a:gd name="connsiteX178" fmla="*/ 3023118 w 4572000"/>
              <a:gd name="connsiteY178" fmla="*/ 55984 h 3601617"/>
              <a:gd name="connsiteX179" fmla="*/ 2995127 w 4572000"/>
              <a:gd name="connsiteY179" fmla="*/ 37323 h 3601617"/>
              <a:gd name="connsiteX180" fmla="*/ 2901820 w 4572000"/>
              <a:gd name="connsiteY180" fmla="*/ 9331 h 3601617"/>
              <a:gd name="connsiteX181" fmla="*/ 2799184 w 4572000"/>
              <a:gd name="connsiteY181" fmla="*/ 0 h 3601617"/>
              <a:gd name="connsiteX182" fmla="*/ 2649894 w 4572000"/>
              <a:gd name="connsiteY182" fmla="*/ 9331 h 3601617"/>
              <a:gd name="connsiteX183" fmla="*/ 2537927 w 4572000"/>
              <a:gd name="connsiteY183" fmla="*/ 65315 h 3601617"/>
              <a:gd name="connsiteX184" fmla="*/ 2509935 w 4572000"/>
              <a:gd name="connsiteY184" fmla="*/ 74645 h 3601617"/>
              <a:gd name="connsiteX185" fmla="*/ 2481943 w 4572000"/>
              <a:gd name="connsiteY185" fmla="*/ 102637 h 3601617"/>
              <a:gd name="connsiteX186" fmla="*/ 2425959 w 4572000"/>
              <a:gd name="connsiteY186" fmla="*/ 139959 h 3601617"/>
              <a:gd name="connsiteX187" fmla="*/ 2379306 w 4572000"/>
              <a:gd name="connsiteY187" fmla="*/ 177282 h 3601617"/>
              <a:gd name="connsiteX188" fmla="*/ 2360645 w 4572000"/>
              <a:gd name="connsiteY188" fmla="*/ 205274 h 3601617"/>
              <a:gd name="connsiteX189" fmla="*/ 2304661 w 4572000"/>
              <a:gd name="connsiteY189" fmla="*/ 251927 h 3601617"/>
              <a:gd name="connsiteX190" fmla="*/ 2267339 w 4572000"/>
              <a:gd name="connsiteY190" fmla="*/ 307910 h 3601617"/>
              <a:gd name="connsiteX191" fmla="*/ 2248678 w 4572000"/>
              <a:gd name="connsiteY191" fmla="*/ 335902 h 3601617"/>
              <a:gd name="connsiteX192" fmla="*/ 2220686 w 4572000"/>
              <a:gd name="connsiteY192" fmla="*/ 391886 h 3601617"/>
              <a:gd name="connsiteX193" fmla="*/ 2183363 w 4572000"/>
              <a:gd name="connsiteY193" fmla="*/ 447870 h 3601617"/>
              <a:gd name="connsiteX194" fmla="*/ 2155371 w 4572000"/>
              <a:gd name="connsiteY194" fmla="*/ 503853 h 3601617"/>
              <a:gd name="connsiteX195" fmla="*/ 2118049 w 4572000"/>
              <a:gd name="connsiteY195" fmla="*/ 587829 h 3601617"/>
              <a:gd name="connsiteX196" fmla="*/ 2090057 w 4572000"/>
              <a:gd name="connsiteY196" fmla="*/ 615821 h 3601617"/>
              <a:gd name="connsiteX197" fmla="*/ 2062065 w 4572000"/>
              <a:gd name="connsiteY197" fmla="*/ 662474 h 3601617"/>
              <a:gd name="connsiteX198" fmla="*/ 2052735 w 4572000"/>
              <a:gd name="connsiteY198" fmla="*/ 690466 h 3601617"/>
              <a:gd name="connsiteX199" fmla="*/ 2034074 w 4572000"/>
              <a:gd name="connsiteY199" fmla="*/ 718457 h 3601617"/>
              <a:gd name="connsiteX200" fmla="*/ 2024743 w 4572000"/>
              <a:gd name="connsiteY200" fmla="*/ 746449 h 3601617"/>
              <a:gd name="connsiteX201" fmla="*/ 2006082 w 4572000"/>
              <a:gd name="connsiteY201" fmla="*/ 774441 h 3601617"/>
              <a:gd name="connsiteX202" fmla="*/ 1987420 w 4572000"/>
              <a:gd name="connsiteY202" fmla="*/ 830425 h 3601617"/>
              <a:gd name="connsiteX203" fmla="*/ 1968759 w 4572000"/>
              <a:gd name="connsiteY203" fmla="*/ 867747 h 3601617"/>
              <a:gd name="connsiteX204" fmla="*/ 1950098 w 4572000"/>
              <a:gd name="connsiteY204" fmla="*/ 923731 h 3601617"/>
              <a:gd name="connsiteX205" fmla="*/ 1931437 w 4572000"/>
              <a:gd name="connsiteY205" fmla="*/ 951723 h 3601617"/>
              <a:gd name="connsiteX206" fmla="*/ 1912776 w 4572000"/>
              <a:gd name="connsiteY206" fmla="*/ 1007706 h 3601617"/>
              <a:gd name="connsiteX207" fmla="*/ 1903445 w 4572000"/>
              <a:gd name="connsiteY207" fmla="*/ 1035698 h 3601617"/>
              <a:gd name="connsiteX208" fmla="*/ 1866122 w 4572000"/>
              <a:gd name="connsiteY208" fmla="*/ 1082351 h 3601617"/>
              <a:gd name="connsiteX209" fmla="*/ 1856792 w 4572000"/>
              <a:gd name="connsiteY209" fmla="*/ 1110343 h 3601617"/>
              <a:gd name="connsiteX210" fmla="*/ 1810139 w 4572000"/>
              <a:gd name="connsiteY210" fmla="*/ 1166327 h 3601617"/>
              <a:gd name="connsiteX211" fmla="*/ 1772816 w 4572000"/>
              <a:gd name="connsiteY211" fmla="*/ 1240972 h 3601617"/>
              <a:gd name="connsiteX212" fmla="*/ 1763486 w 4572000"/>
              <a:gd name="connsiteY212" fmla="*/ 1268963 h 3601617"/>
              <a:gd name="connsiteX213" fmla="*/ 1698171 w 4572000"/>
              <a:gd name="connsiteY213" fmla="*/ 1324947 h 3601617"/>
              <a:gd name="connsiteX0" fmla="*/ 1698171 w 4572000"/>
              <a:gd name="connsiteY0" fmla="*/ 1324947 h 3601617"/>
              <a:gd name="connsiteX1" fmla="*/ 1558212 w 4572000"/>
              <a:gd name="connsiteY1" fmla="*/ 1296955 h 3601617"/>
              <a:gd name="connsiteX2" fmla="*/ 1530220 w 4572000"/>
              <a:gd name="connsiteY2" fmla="*/ 1287625 h 3601617"/>
              <a:gd name="connsiteX3" fmla="*/ 1492898 w 4572000"/>
              <a:gd name="connsiteY3" fmla="*/ 1278294 h 3601617"/>
              <a:gd name="connsiteX4" fmla="*/ 1427584 w 4572000"/>
              <a:gd name="connsiteY4" fmla="*/ 1268963 h 3601617"/>
              <a:gd name="connsiteX5" fmla="*/ 1399592 w 4572000"/>
              <a:gd name="connsiteY5" fmla="*/ 1259633 h 3601617"/>
              <a:gd name="connsiteX6" fmla="*/ 1324947 w 4572000"/>
              <a:gd name="connsiteY6" fmla="*/ 1240972 h 3601617"/>
              <a:gd name="connsiteX7" fmla="*/ 1259633 w 4572000"/>
              <a:gd name="connsiteY7" fmla="*/ 1212980 h 3601617"/>
              <a:gd name="connsiteX8" fmla="*/ 1240971 w 4572000"/>
              <a:gd name="connsiteY8" fmla="*/ 1194319 h 3601617"/>
              <a:gd name="connsiteX9" fmla="*/ 1156996 w 4572000"/>
              <a:gd name="connsiteY9" fmla="*/ 1166327 h 3601617"/>
              <a:gd name="connsiteX10" fmla="*/ 1129004 w 4572000"/>
              <a:gd name="connsiteY10" fmla="*/ 1156996 h 3601617"/>
              <a:gd name="connsiteX11" fmla="*/ 1101012 w 4572000"/>
              <a:gd name="connsiteY11" fmla="*/ 1147666 h 3601617"/>
              <a:gd name="connsiteX12" fmla="*/ 1026367 w 4572000"/>
              <a:gd name="connsiteY12" fmla="*/ 1110343 h 3601617"/>
              <a:gd name="connsiteX13" fmla="*/ 998376 w 4572000"/>
              <a:gd name="connsiteY13" fmla="*/ 1101012 h 3601617"/>
              <a:gd name="connsiteX14" fmla="*/ 970384 w 4572000"/>
              <a:gd name="connsiteY14" fmla="*/ 1091682 h 3601617"/>
              <a:gd name="connsiteX15" fmla="*/ 942392 w 4572000"/>
              <a:gd name="connsiteY15" fmla="*/ 1073021 h 3601617"/>
              <a:gd name="connsiteX16" fmla="*/ 811763 w 4572000"/>
              <a:gd name="connsiteY16" fmla="*/ 1054359 h 3601617"/>
              <a:gd name="connsiteX17" fmla="*/ 755780 w 4572000"/>
              <a:gd name="connsiteY17" fmla="*/ 1045029 h 3601617"/>
              <a:gd name="connsiteX18" fmla="*/ 559837 w 4572000"/>
              <a:gd name="connsiteY18" fmla="*/ 1054359 h 3601617"/>
              <a:gd name="connsiteX19" fmla="*/ 513184 w 4572000"/>
              <a:gd name="connsiteY19" fmla="*/ 1063690 h 3601617"/>
              <a:gd name="connsiteX20" fmla="*/ 447869 w 4572000"/>
              <a:gd name="connsiteY20" fmla="*/ 1073021 h 3601617"/>
              <a:gd name="connsiteX21" fmla="*/ 410547 w 4572000"/>
              <a:gd name="connsiteY21" fmla="*/ 1082351 h 3601617"/>
              <a:gd name="connsiteX22" fmla="*/ 345233 w 4572000"/>
              <a:gd name="connsiteY22" fmla="*/ 1091682 h 3601617"/>
              <a:gd name="connsiteX23" fmla="*/ 289249 w 4572000"/>
              <a:gd name="connsiteY23" fmla="*/ 1101012 h 3601617"/>
              <a:gd name="connsiteX24" fmla="*/ 261257 w 4572000"/>
              <a:gd name="connsiteY24" fmla="*/ 1110343 h 3601617"/>
              <a:gd name="connsiteX25" fmla="*/ 214604 w 4572000"/>
              <a:gd name="connsiteY25" fmla="*/ 1147666 h 3601617"/>
              <a:gd name="connsiteX26" fmla="*/ 186612 w 4572000"/>
              <a:gd name="connsiteY26" fmla="*/ 1166327 h 3601617"/>
              <a:gd name="connsiteX27" fmla="*/ 177282 w 4572000"/>
              <a:gd name="connsiteY27" fmla="*/ 1194319 h 3601617"/>
              <a:gd name="connsiteX28" fmla="*/ 130629 w 4572000"/>
              <a:gd name="connsiteY28" fmla="*/ 1240972 h 3601617"/>
              <a:gd name="connsiteX29" fmla="*/ 111967 w 4572000"/>
              <a:gd name="connsiteY29" fmla="*/ 1259633 h 3601617"/>
              <a:gd name="connsiteX30" fmla="*/ 74645 w 4572000"/>
              <a:gd name="connsiteY30" fmla="*/ 1315617 h 3601617"/>
              <a:gd name="connsiteX31" fmla="*/ 55984 w 4572000"/>
              <a:gd name="connsiteY31" fmla="*/ 1343608 h 3601617"/>
              <a:gd name="connsiteX32" fmla="*/ 37322 w 4572000"/>
              <a:gd name="connsiteY32" fmla="*/ 1371600 h 3601617"/>
              <a:gd name="connsiteX33" fmla="*/ 27992 w 4572000"/>
              <a:gd name="connsiteY33" fmla="*/ 1408923 h 3601617"/>
              <a:gd name="connsiteX34" fmla="*/ 9331 w 4572000"/>
              <a:gd name="connsiteY34" fmla="*/ 1464906 h 3601617"/>
              <a:gd name="connsiteX35" fmla="*/ 0 w 4572000"/>
              <a:gd name="connsiteY35" fmla="*/ 1530221 h 3601617"/>
              <a:gd name="connsiteX36" fmla="*/ 18661 w 4572000"/>
              <a:gd name="connsiteY36" fmla="*/ 1716833 h 3601617"/>
              <a:gd name="connsiteX37" fmla="*/ 37322 w 4572000"/>
              <a:gd name="connsiteY37" fmla="*/ 1800808 h 3601617"/>
              <a:gd name="connsiteX38" fmla="*/ 55984 w 4572000"/>
              <a:gd name="connsiteY38" fmla="*/ 1856792 h 3601617"/>
              <a:gd name="connsiteX39" fmla="*/ 65314 w 4572000"/>
              <a:gd name="connsiteY39" fmla="*/ 1884784 h 3601617"/>
              <a:gd name="connsiteX40" fmla="*/ 83976 w 4572000"/>
              <a:gd name="connsiteY40" fmla="*/ 1912776 h 3601617"/>
              <a:gd name="connsiteX41" fmla="*/ 111967 w 4572000"/>
              <a:gd name="connsiteY41" fmla="*/ 2015412 h 3601617"/>
              <a:gd name="connsiteX42" fmla="*/ 130629 w 4572000"/>
              <a:gd name="connsiteY42" fmla="*/ 2052735 h 3601617"/>
              <a:gd name="connsiteX43" fmla="*/ 149290 w 4572000"/>
              <a:gd name="connsiteY43" fmla="*/ 2108719 h 3601617"/>
              <a:gd name="connsiteX44" fmla="*/ 158620 w 4572000"/>
              <a:gd name="connsiteY44" fmla="*/ 2136710 h 3601617"/>
              <a:gd name="connsiteX45" fmla="*/ 214604 w 4572000"/>
              <a:gd name="connsiteY45" fmla="*/ 2220686 h 3601617"/>
              <a:gd name="connsiteX46" fmla="*/ 233265 w 4572000"/>
              <a:gd name="connsiteY46" fmla="*/ 2248678 h 3601617"/>
              <a:gd name="connsiteX47" fmla="*/ 251927 w 4572000"/>
              <a:gd name="connsiteY47" fmla="*/ 2267339 h 3601617"/>
              <a:gd name="connsiteX48" fmla="*/ 270588 w 4572000"/>
              <a:gd name="connsiteY48" fmla="*/ 2295331 h 3601617"/>
              <a:gd name="connsiteX49" fmla="*/ 326571 w 4572000"/>
              <a:gd name="connsiteY49" fmla="*/ 2351315 h 3601617"/>
              <a:gd name="connsiteX50" fmla="*/ 345233 w 4572000"/>
              <a:gd name="connsiteY50" fmla="*/ 2369976 h 3601617"/>
              <a:gd name="connsiteX51" fmla="*/ 363894 w 4572000"/>
              <a:gd name="connsiteY51" fmla="*/ 2397968 h 3601617"/>
              <a:gd name="connsiteX52" fmla="*/ 391886 w 4572000"/>
              <a:gd name="connsiteY52" fmla="*/ 2416629 h 3601617"/>
              <a:gd name="connsiteX53" fmla="*/ 438539 w 4572000"/>
              <a:gd name="connsiteY53" fmla="*/ 2472612 h 3601617"/>
              <a:gd name="connsiteX54" fmla="*/ 457200 w 4572000"/>
              <a:gd name="connsiteY54" fmla="*/ 2500604 h 3601617"/>
              <a:gd name="connsiteX55" fmla="*/ 503853 w 4572000"/>
              <a:gd name="connsiteY55" fmla="*/ 2537927 h 3601617"/>
              <a:gd name="connsiteX56" fmla="*/ 522514 w 4572000"/>
              <a:gd name="connsiteY56" fmla="*/ 2565919 h 3601617"/>
              <a:gd name="connsiteX57" fmla="*/ 578498 w 4572000"/>
              <a:gd name="connsiteY57" fmla="*/ 2603241 h 3601617"/>
              <a:gd name="connsiteX58" fmla="*/ 606490 w 4572000"/>
              <a:gd name="connsiteY58" fmla="*/ 2621902 h 3601617"/>
              <a:gd name="connsiteX59" fmla="*/ 634482 w 4572000"/>
              <a:gd name="connsiteY59" fmla="*/ 2640563 h 3601617"/>
              <a:gd name="connsiteX60" fmla="*/ 653143 w 4572000"/>
              <a:gd name="connsiteY60" fmla="*/ 2659225 h 3601617"/>
              <a:gd name="connsiteX61" fmla="*/ 709127 w 4572000"/>
              <a:gd name="connsiteY61" fmla="*/ 2696547 h 3601617"/>
              <a:gd name="connsiteX62" fmla="*/ 737118 w 4572000"/>
              <a:gd name="connsiteY62" fmla="*/ 2724539 h 3601617"/>
              <a:gd name="connsiteX63" fmla="*/ 793102 w 4572000"/>
              <a:gd name="connsiteY63" fmla="*/ 2743200 h 3601617"/>
              <a:gd name="connsiteX64" fmla="*/ 821094 w 4572000"/>
              <a:gd name="connsiteY64" fmla="*/ 2761861 h 3601617"/>
              <a:gd name="connsiteX65" fmla="*/ 942392 w 4572000"/>
              <a:gd name="connsiteY65" fmla="*/ 2780523 h 3601617"/>
              <a:gd name="connsiteX66" fmla="*/ 970384 w 4572000"/>
              <a:gd name="connsiteY66" fmla="*/ 2789853 h 3601617"/>
              <a:gd name="connsiteX67" fmla="*/ 1184988 w 4572000"/>
              <a:gd name="connsiteY67" fmla="*/ 2789853 h 3601617"/>
              <a:gd name="connsiteX68" fmla="*/ 1240971 w 4572000"/>
              <a:gd name="connsiteY68" fmla="*/ 2752531 h 3601617"/>
              <a:gd name="connsiteX69" fmla="*/ 1287625 w 4572000"/>
              <a:gd name="connsiteY69" fmla="*/ 2715208 h 3601617"/>
              <a:gd name="connsiteX70" fmla="*/ 1334278 w 4572000"/>
              <a:gd name="connsiteY70" fmla="*/ 2677886 h 3601617"/>
              <a:gd name="connsiteX71" fmla="*/ 1380931 w 4572000"/>
              <a:gd name="connsiteY71" fmla="*/ 2640563 h 3601617"/>
              <a:gd name="connsiteX72" fmla="*/ 1427584 w 4572000"/>
              <a:gd name="connsiteY72" fmla="*/ 2603241 h 3601617"/>
              <a:gd name="connsiteX73" fmla="*/ 1446245 w 4572000"/>
              <a:gd name="connsiteY73" fmla="*/ 2575249 h 3601617"/>
              <a:gd name="connsiteX74" fmla="*/ 1474237 w 4572000"/>
              <a:gd name="connsiteY74" fmla="*/ 2547257 h 3601617"/>
              <a:gd name="connsiteX75" fmla="*/ 1492898 w 4572000"/>
              <a:gd name="connsiteY75" fmla="*/ 2519266 h 3601617"/>
              <a:gd name="connsiteX76" fmla="*/ 1520890 w 4572000"/>
              <a:gd name="connsiteY76" fmla="*/ 2509935 h 3601617"/>
              <a:gd name="connsiteX77" fmla="*/ 1548882 w 4572000"/>
              <a:gd name="connsiteY77" fmla="*/ 2481943 h 3601617"/>
              <a:gd name="connsiteX78" fmla="*/ 1614196 w 4572000"/>
              <a:gd name="connsiteY78" fmla="*/ 2463282 h 3601617"/>
              <a:gd name="connsiteX79" fmla="*/ 1707502 w 4572000"/>
              <a:gd name="connsiteY79" fmla="*/ 2435290 h 3601617"/>
              <a:gd name="connsiteX80" fmla="*/ 1819469 w 4572000"/>
              <a:gd name="connsiteY80" fmla="*/ 2416629 h 3601617"/>
              <a:gd name="connsiteX81" fmla="*/ 1903445 w 4572000"/>
              <a:gd name="connsiteY81" fmla="*/ 2397968 h 3601617"/>
              <a:gd name="connsiteX82" fmla="*/ 1978090 w 4572000"/>
              <a:gd name="connsiteY82" fmla="*/ 2379306 h 3601617"/>
              <a:gd name="connsiteX83" fmla="*/ 2062065 w 4572000"/>
              <a:gd name="connsiteY83" fmla="*/ 2397968 h 3601617"/>
              <a:gd name="connsiteX84" fmla="*/ 2080727 w 4572000"/>
              <a:gd name="connsiteY84" fmla="*/ 2425959 h 3601617"/>
              <a:gd name="connsiteX85" fmla="*/ 2108718 w 4572000"/>
              <a:gd name="connsiteY85" fmla="*/ 2435290 h 3601617"/>
              <a:gd name="connsiteX86" fmla="*/ 2155371 w 4572000"/>
              <a:gd name="connsiteY86" fmla="*/ 2481943 h 3601617"/>
              <a:gd name="connsiteX87" fmla="*/ 2174033 w 4572000"/>
              <a:gd name="connsiteY87" fmla="*/ 2500604 h 3601617"/>
              <a:gd name="connsiteX88" fmla="*/ 2230016 w 4572000"/>
              <a:gd name="connsiteY88" fmla="*/ 2584580 h 3601617"/>
              <a:gd name="connsiteX89" fmla="*/ 2267339 w 4572000"/>
              <a:gd name="connsiteY89" fmla="*/ 2640563 h 3601617"/>
              <a:gd name="connsiteX90" fmla="*/ 2286000 w 4572000"/>
              <a:gd name="connsiteY90" fmla="*/ 2668555 h 3601617"/>
              <a:gd name="connsiteX91" fmla="*/ 2304661 w 4572000"/>
              <a:gd name="connsiteY91" fmla="*/ 2687217 h 3601617"/>
              <a:gd name="connsiteX92" fmla="*/ 2313992 w 4572000"/>
              <a:gd name="connsiteY92" fmla="*/ 2715208 h 3601617"/>
              <a:gd name="connsiteX93" fmla="*/ 2332653 w 4572000"/>
              <a:gd name="connsiteY93" fmla="*/ 2733870 h 3601617"/>
              <a:gd name="connsiteX94" fmla="*/ 2351314 w 4572000"/>
              <a:gd name="connsiteY94" fmla="*/ 2789853 h 3601617"/>
              <a:gd name="connsiteX95" fmla="*/ 2360645 w 4572000"/>
              <a:gd name="connsiteY95" fmla="*/ 2817845 h 3601617"/>
              <a:gd name="connsiteX96" fmla="*/ 2369976 w 4572000"/>
              <a:gd name="connsiteY96" fmla="*/ 2892490 h 3601617"/>
              <a:gd name="connsiteX97" fmla="*/ 2388637 w 4572000"/>
              <a:gd name="connsiteY97" fmla="*/ 3069772 h 3601617"/>
              <a:gd name="connsiteX98" fmla="*/ 2397967 w 4572000"/>
              <a:gd name="connsiteY98" fmla="*/ 3097763 h 3601617"/>
              <a:gd name="connsiteX99" fmla="*/ 2416629 w 4572000"/>
              <a:gd name="connsiteY99" fmla="*/ 3125755 h 3601617"/>
              <a:gd name="connsiteX100" fmla="*/ 2444620 w 4572000"/>
              <a:gd name="connsiteY100" fmla="*/ 3181739 h 3601617"/>
              <a:gd name="connsiteX101" fmla="*/ 2491274 w 4572000"/>
              <a:gd name="connsiteY101" fmla="*/ 3265715 h 3601617"/>
              <a:gd name="connsiteX102" fmla="*/ 2537927 w 4572000"/>
              <a:gd name="connsiteY102" fmla="*/ 3303037 h 3601617"/>
              <a:gd name="connsiteX103" fmla="*/ 2556588 w 4572000"/>
              <a:gd name="connsiteY103" fmla="*/ 3331029 h 3601617"/>
              <a:gd name="connsiteX104" fmla="*/ 2612571 w 4572000"/>
              <a:gd name="connsiteY104" fmla="*/ 3368351 h 3601617"/>
              <a:gd name="connsiteX105" fmla="*/ 2659225 w 4572000"/>
              <a:gd name="connsiteY105" fmla="*/ 3405674 h 3601617"/>
              <a:gd name="connsiteX106" fmla="*/ 2705878 w 4572000"/>
              <a:gd name="connsiteY106" fmla="*/ 3461657 h 3601617"/>
              <a:gd name="connsiteX107" fmla="*/ 2733869 w 4572000"/>
              <a:gd name="connsiteY107" fmla="*/ 3480319 h 3601617"/>
              <a:gd name="connsiteX108" fmla="*/ 2789853 w 4572000"/>
              <a:gd name="connsiteY108" fmla="*/ 3508310 h 3601617"/>
              <a:gd name="connsiteX109" fmla="*/ 2845837 w 4572000"/>
              <a:gd name="connsiteY109" fmla="*/ 3536302 h 3601617"/>
              <a:gd name="connsiteX110" fmla="*/ 2901820 w 4572000"/>
              <a:gd name="connsiteY110" fmla="*/ 3554963 h 3601617"/>
              <a:gd name="connsiteX111" fmla="*/ 2920482 w 4572000"/>
              <a:gd name="connsiteY111" fmla="*/ 3573625 h 3601617"/>
              <a:gd name="connsiteX112" fmla="*/ 2967135 w 4572000"/>
              <a:gd name="connsiteY112" fmla="*/ 3582955 h 3601617"/>
              <a:gd name="connsiteX113" fmla="*/ 3069771 w 4572000"/>
              <a:gd name="connsiteY113" fmla="*/ 3601617 h 3601617"/>
              <a:gd name="connsiteX114" fmla="*/ 3228392 w 4572000"/>
              <a:gd name="connsiteY114" fmla="*/ 3592286 h 3601617"/>
              <a:gd name="connsiteX115" fmla="*/ 3359020 w 4572000"/>
              <a:gd name="connsiteY115" fmla="*/ 3582955 h 3601617"/>
              <a:gd name="connsiteX116" fmla="*/ 3573625 w 4572000"/>
              <a:gd name="connsiteY116" fmla="*/ 3573625 h 3601617"/>
              <a:gd name="connsiteX117" fmla="*/ 3834882 w 4572000"/>
              <a:gd name="connsiteY117" fmla="*/ 3554963 h 3601617"/>
              <a:gd name="connsiteX118" fmla="*/ 3909527 w 4572000"/>
              <a:gd name="connsiteY118" fmla="*/ 3545633 h 3601617"/>
              <a:gd name="connsiteX119" fmla="*/ 4068147 w 4572000"/>
              <a:gd name="connsiteY119" fmla="*/ 3526972 h 3601617"/>
              <a:gd name="connsiteX120" fmla="*/ 4096139 w 4572000"/>
              <a:gd name="connsiteY120" fmla="*/ 3517641 h 3601617"/>
              <a:gd name="connsiteX121" fmla="*/ 4133461 w 4572000"/>
              <a:gd name="connsiteY121" fmla="*/ 3508310 h 3601617"/>
              <a:gd name="connsiteX122" fmla="*/ 4161453 w 4572000"/>
              <a:gd name="connsiteY122" fmla="*/ 3489649 h 3601617"/>
              <a:gd name="connsiteX123" fmla="*/ 4189445 w 4572000"/>
              <a:gd name="connsiteY123" fmla="*/ 3480319 h 3601617"/>
              <a:gd name="connsiteX124" fmla="*/ 4338735 w 4572000"/>
              <a:gd name="connsiteY124" fmla="*/ 3461657 h 3601617"/>
              <a:gd name="connsiteX125" fmla="*/ 4469363 w 4572000"/>
              <a:gd name="connsiteY125" fmla="*/ 3433666 h 3601617"/>
              <a:gd name="connsiteX126" fmla="*/ 4534678 w 4572000"/>
              <a:gd name="connsiteY126" fmla="*/ 3415004 h 3601617"/>
              <a:gd name="connsiteX127" fmla="*/ 4544008 w 4572000"/>
              <a:gd name="connsiteY127" fmla="*/ 3387012 h 3601617"/>
              <a:gd name="connsiteX128" fmla="*/ 4553339 w 4572000"/>
              <a:gd name="connsiteY128" fmla="*/ 3312368 h 3601617"/>
              <a:gd name="connsiteX129" fmla="*/ 4572000 w 4572000"/>
              <a:gd name="connsiteY129" fmla="*/ 3004457 h 3601617"/>
              <a:gd name="connsiteX130" fmla="*/ 4562669 w 4572000"/>
              <a:gd name="connsiteY130" fmla="*/ 2892490 h 3601617"/>
              <a:gd name="connsiteX131" fmla="*/ 4553339 w 4572000"/>
              <a:gd name="connsiteY131" fmla="*/ 2864498 h 3601617"/>
              <a:gd name="connsiteX132" fmla="*/ 4534678 w 4572000"/>
              <a:gd name="connsiteY132" fmla="*/ 2780523 h 3601617"/>
              <a:gd name="connsiteX133" fmla="*/ 4525347 w 4572000"/>
              <a:gd name="connsiteY133" fmla="*/ 2715208 h 3601617"/>
              <a:gd name="connsiteX134" fmla="*/ 4516016 w 4572000"/>
              <a:gd name="connsiteY134" fmla="*/ 2687217 h 3601617"/>
              <a:gd name="connsiteX135" fmla="*/ 4534678 w 4572000"/>
              <a:gd name="connsiteY135" fmla="*/ 2332653 h 3601617"/>
              <a:gd name="connsiteX136" fmla="*/ 4553339 w 4572000"/>
              <a:gd name="connsiteY136" fmla="*/ 2146041 h 3601617"/>
              <a:gd name="connsiteX137" fmla="*/ 4572000 w 4572000"/>
              <a:gd name="connsiteY137" fmla="*/ 1502229 h 3601617"/>
              <a:gd name="connsiteX138" fmla="*/ 4553339 w 4572000"/>
              <a:gd name="connsiteY138" fmla="*/ 1343608 h 3601617"/>
              <a:gd name="connsiteX139" fmla="*/ 4534678 w 4572000"/>
              <a:gd name="connsiteY139" fmla="*/ 1306286 h 3601617"/>
              <a:gd name="connsiteX140" fmla="*/ 4525347 w 4572000"/>
              <a:gd name="connsiteY140" fmla="*/ 1278294 h 3601617"/>
              <a:gd name="connsiteX141" fmla="*/ 4497355 w 4572000"/>
              <a:gd name="connsiteY141" fmla="*/ 1259633 h 3601617"/>
              <a:gd name="connsiteX142" fmla="*/ 4413380 w 4572000"/>
              <a:gd name="connsiteY142" fmla="*/ 1175657 h 3601617"/>
              <a:gd name="connsiteX143" fmla="*/ 4394718 w 4572000"/>
              <a:gd name="connsiteY143" fmla="*/ 1156996 h 3601617"/>
              <a:gd name="connsiteX144" fmla="*/ 4376057 w 4572000"/>
              <a:gd name="connsiteY144" fmla="*/ 1129004 h 3601617"/>
              <a:gd name="connsiteX145" fmla="*/ 4320074 w 4572000"/>
              <a:gd name="connsiteY145" fmla="*/ 1091682 h 3601617"/>
              <a:gd name="connsiteX146" fmla="*/ 4282751 w 4572000"/>
              <a:gd name="connsiteY146" fmla="*/ 1035698 h 3601617"/>
              <a:gd name="connsiteX147" fmla="*/ 4254759 w 4572000"/>
              <a:gd name="connsiteY147" fmla="*/ 1026368 h 3601617"/>
              <a:gd name="connsiteX148" fmla="*/ 4226767 w 4572000"/>
              <a:gd name="connsiteY148" fmla="*/ 1007706 h 3601617"/>
              <a:gd name="connsiteX149" fmla="*/ 4198776 w 4572000"/>
              <a:gd name="connsiteY149" fmla="*/ 961053 h 3601617"/>
              <a:gd name="connsiteX150" fmla="*/ 4170784 w 4572000"/>
              <a:gd name="connsiteY150" fmla="*/ 942392 h 3601617"/>
              <a:gd name="connsiteX151" fmla="*/ 4124131 w 4572000"/>
              <a:gd name="connsiteY151" fmla="*/ 895739 h 3601617"/>
              <a:gd name="connsiteX152" fmla="*/ 4068147 w 4572000"/>
              <a:gd name="connsiteY152" fmla="*/ 839755 h 3601617"/>
              <a:gd name="connsiteX153" fmla="*/ 4012163 w 4572000"/>
              <a:gd name="connsiteY153" fmla="*/ 783772 h 3601617"/>
              <a:gd name="connsiteX154" fmla="*/ 3984171 w 4572000"/>
              <a:gd name="connsiteY154" fmla="*/ 765110 h 3601617"/>
              <a:gd name="connsiteX155" fmla="*/ 3946849 w 4572000"/>
              <a:gd name="connsiteY155" fmla="*/ 718457 h 3601617"/>
              <a:gd name="connsiteX156" fmla="*/ 3890865 w 4572000"/>
              <a:gd name="connsiteY156" fmla="*/ 662474 h 3601617"/>
              <a:gd name="connsiteX157" fmla="*/ 3853543 w 4572000"/>
              <a:gd name="connsiteY157" fmla="*/ 625151 h 3601617"/>
              <a:gd name="connsiteX158" fmla="*/ 3825551 w 4572000"/>
              <a:gd name="connsiteY158" fmla="*/ 606490 h 3601617"/>
              <a:gd name="connsiteX159" fmla="*/ 3760237 w 4572000"/>
              <a:gd name="connsiteY159" fmla="*/ 550506 h 3601617"/>
              <a:gd name="connsiteX160" fmla="*/ 3758801 w 4572000"/>
              <a:gd name="connsiteY160" fmla="*/ 478015 h 3601617"/>
              <a:gd name="connsiteX161" fmla="*/ 3685592 w 4572000"/>
              <a:gd name="connsiteY161" fmla="*/ 485192 h 3601617"/>
              <a:gd name="connsiteX162" fmla="*/ 3708560 w 4572000"/>
              <a:gd name="connsiteY162" fmla="*/ 438539 h 3601617"/>
              <a:gd name="connsiteX163" fmla="*/ 3629608 w 4572000"/>
              <a:gd name="connsiteY163" fmla="*/ 447870 h 3601617"/>
              <a:gd name="connsiteX164" fmla="*/ 3638939 w 4572000"/>
              <a:gd name="connsiteY164" fmla="*/ 361023 h 3601617"/>
              <a:gd name="connsiteX165" fmla="*/ 3554963 w 4572000"/>
              <a:gd name="connsiteY165" fmla="*/ 382555 h 3601617"/>
              <a:gd name="connsiteX166" fmla="*/ 3596592 w 4572000"/>
              <a:gd name="connsiteY166" fmla="*/ 339491 h 3601617"/>
              <a:gd name="connsiteX167" fmla="*/ 3480318 w 4572000"/>
              <a:gd name="connsiteY167" fmla="*/ 317241 h 3601617"/>
              <a:gd name="connsiteX168" fmla="*/ 3452327 w 4572000"/>
              <a:gd name="connsiteY168" fmla="*/ 298580 h 3601617"/>
              <a:gd name="connsiteX169" fmla="*/ 3433665 w 4572000"/>
              <a:gd name="connsiteY169" fmla="*/ 279919 h 3601617"/>
              <a:gd name="connsiteX170" fmla="*/ 3405673 w 4572000"/>
              <a:gd name="connsiteY170" fmla="*/ 195944 h 3601617"/>
              <a:gd name="connsiteX171" fmla="*/ 3312367 w 4572000"/>
              <a:gd name="connsiteY171" fmla="*/ 205274 h 3601617"/>
              <a:gd name="connsiteX172" fmla="*/ 3293706 w 4572000"/>
              <a:gd name="connsiteY172" fmla="*/ 186612 h 3601617"/>
              <a:gd name="connsiteX173" fmla="*/ 3368351 w 4572000"/>
              <a:gd name="connsiteY173" fmla="*/ 149290 h 3601617"/>
              <a:gd name="connsiteX174" fmla="*/ 3209731 w 4572000"/>
              <a:gd name="connsiteY174" fmla="*/ 139959 h 3601617"/>
              <a:gd name="connsiteX175" fmla="*/ 3256384 w 4572000"/>
              <a:gd name="connsiteY175" fmla="*/ 37323 h 3601617"/>
              <a:gd name="connsiteX176" fmla="*/ 3191070 w 4572000"/>
              <a:gd name="connsiteY176" fmla="*/ 55984 h 3601617"/>
              <a:gd name="connsiteX177" fmla="*/ 3172409 w 4572000"/>
              <a:gd name="connsiteY177" fmla="*/ 9331 h 3601617"/>
              <a:gd name="connsiteX178" fmla="*/ 3023118 w 4572000"/>
              <a:gd name="connsiteY178" fmla="*/ 55984 h 3601617"/>
              <a:gd name="connsiteX179" fmla="*/ 2995127 w 4572000"/>
              <a:gd name="connsiteY179" fmla="*/ 37323 h 3601617"/>
              <a:gd name="connsiteX180" fmla="*/ 2901820 w 4572000"/>
              <a:gd name="connsiteY180" fmla="*/ 9331 h 3601617"/>
              <a:gd name="connsiteX181" fmla="*/ 2799184 w 4572000"/>
              <a:gd name="connsiteY181" fmla="*/ 0 h 3601617"/>
              <a:gd name="connsiteX182" fmla="*/ 2649894 w 4572000"/>
              <a:gd name="connsiteY182" fmla="*/ 9331 h 3601617"/>
              <a:gd name="connsiteX183" fmla="*/ 2537927 w 4572000"/>
              <a:gd name="connsiteY183" fmla="*/ 65315 h 3601617"/>
              <a:gd name="connsiteX184" fmla="*/ 2509935 w 4572000"/>
              <a:gd name="connsiteY184" fmla="*/ 74645 h 3601617"/>
              <a:gd name="connsiteX185" fmla="*/ 2481943 w 4572000"/>
              <a:gd name="connsiteY185" fmla="*/ 102637 h 3601617"/>
              <a:gd name="connsiteX186" fmla="*/ 2425959 w 4572000"/>
              <a:gd name="connsiteY186" fmla="*/ 139959 h 3601617"/>
              <a:gd name="connsiteX187" fmla="*/ 2379306 w 4572000"/>
              <a:gd name="connsiteY187" fmla="*/ 177282 h 3601617"/>
              <a:gd name="connsiteX188" fmla="*/ 2360645 w 4572000"/>
              <a:gd name="connsiteY188" fmla="*/ 205274 h 3601617"/>
              <a:gd name="connsiteX189" fmla="*/ 2304661 w 4572000"/>
              <a:gd name="connsiteY189" fmla="*/ 251927 h 3601617"/>
              <a:gd name="connsiteX190" fmla="*/ 2267339 w 4572000"/>
              <a:gd name="connsiteY190" fmla="*/ 307910 h 3601617"/>
              <a:gd name="connsiteX191" fmla="*/ 2248678 w 4572000"/>
              <a:gd name="connsiteY191" fmla="*/ 335902 h 3601617"/>
              <a:gd name="connsiteX192" fmla="*/ 2220686 w 4572000"/>
              <a:gd name="connsiteY192" fmla="*/ 391886 h 3601617"/>
              <a:gd name="connsiteX193" fmla="*/ 2183363 w 4572000"/>
              <a:gd name="connsiteY193" fmla="*/ 447870 h 3601617"/>
              <a:gd name="connsiteX194" fmla="*/ 2155371 w 4572000"/>
              <a:gd name="connsiteY194" fmla="*/ 503853 h 3601617"/>
              <a:gd name="connsiteX195" fmla="*/ 2118049 w 4572000"/>
              <a:gd name="connsiteY195" fmla="*/ 587829 h 3601617"/>
              <a:gd name="connsiteX196" fmla="*/ 2090057 w 4572000"/>
              <a:gd name="connsiteY196" fmla="*/ 615821 h 3601617"/>
              <a:gd name="connsiteX197" fmla="*/ 2062065 w 4572000"/>
              <a:gd name="connsiteY197" fmla="*/ 662474 h 3601617"/>
              <a:gd name="connsiteX198" fmla="*/ 2052735 w 4572000"/>
              <a:gd name="connsiteY198" fmla="*/ 690466 h 3601617"/>
              <a:gd name="connsiteX199" fmla="*/ 2034074 w 4572000"/>
              <a:gd name="connsiteY199" fmla="*/ 718457 h 3601617"/>
              <a:gd name="connsiteX200" fmla="*/ 2024743 w 4572000"/>
              <a:gd name="connsiteY200" fmla="*/ 746449 h 3601617"/>
              <a:gd name="connsiteX201" fmla="*/ 2006082 w 4572000"/>
              <a:gd name="connsiteY201" fmla="*/ 774441 h 3601617"/>
              <a:gd name="connsiteX202" fmla="*/ 1987420 w 4572000"/>
              <a:gd name="connsiteY202" fmla="*/ 830425 h 3601617"/>
              <a:gd name="connsiteX203" fmla="*/ 1968759 w 4572000"/>
              <a:gd name="connsiteY203" fmla="*/ 867747 h 3601617"/>
              <a:gd name="connsiteX204" fmla="*/ 1950098 w 4572000"/>
              <a:gd name="connsiteY204" fmla="*/ 923731 h 3601617"/>
              <a:gd name="connsiteX205" fmla="*/ 1931437 w 4572000"/>
              <a:gd name="connsiteY205" fmla="*/ 951723 h 3601617"/>
              <a:gd name="connsiteX206" fmla="*/ 1912776 w 4572000"/>
              <a:gd name="connsiteY206" fmla="*/ 1007706 h 3601617"/>
              <a:gd name="connsiteX207" fmla="*/ 1903445 w 4572000"/>
              <a:gd name="connsiteY207" fmla="*/ 1035698 h 3601617"/>
              <a:gd name="connsiteX208" fmla="*/ 1866122 w 4572000"/>
              <a:gd name="connsiteY208" fmla="*/ 1082351 h 3601617"/>
              <a:gd name="connsiteX209" fmla="*/ 1856792 w 4572000"/>
              <a:gd name="connsiteY209" fmla="*/ 1110343 h 3601617"/>
              <a:gd name="connsiteX210" fmla="*/ 1810139 w 4572000"/>
              <a:gd name="connsiteY210" fmla="*/ 1166327 h 3601617"/>
              <a:gd name="connsiteX211" fmla="*/ 1772816 w 4572000"/>
              <a:gd name="connsiteY211" fmla="*/ 1240972 h 3601617"/>
              <a:gd name="connsiteX212" fmla="*/ 1763486 w 4572000"/>
              <a:gd name="connsiteY212" fmla="*/ 1268963 h 3601617"/>
              <a:gd name="connsiteX213" fmla="*/ 1698171 w 4572000"/>
              <a:gd name="connsiteY213" fmla="*/ 1324947 h 3601617"/>
              <a:gd name="connsiteX0" fmla="*/ 1698171 w 4572000"/>
              <a:gd name="connsiteY0" fmla="*/ 1324947 h 3601617"/>
              <a:gd name="connsiteX1" fmla="*/ 1558212 w 4572000"/>
              <a:gd name="connsiteY1" fmla="*/ 1296955 h 3601617"/>
              <a:gd name="connsiteX2" fmla="*/ 1530220 w 4572000"/>
              <a:gd name="connsiteY2" fmla="*/ 1287625 h 3601617"/>
              <a:gd name="connsiteX3" fmla="*/ 1492898 w 4572000"/>
              <a:gd name="connsiteY3" fmla="*/ 1278294 h 3601617"/>
              <a:gd name="connsiteX4" fmla="*/ 1427584 w 4572000"/>
              <a:gd name="connsiteY4" fmla="*/ 1268963 h 3601617"/>
              <a:gd name="connsiteX5" fmla="*/ 1399592 w 4572000"/>
              <a:gd name="connsiteY5" fmla="*/ 1259633 h 3601617"/>
              <a:gd name="connsiteX6" fmla="*/ 1324947 w 4572000"/>
              <a:gd name="connsiteY6" fmla="*/ 1240972 h 3601617"/>
              <a:gd name="connsiteX7" fmla="*/ 1259633 w 4572000"/>
              <a:gd name="connsiteY7" fmla="*/ 1212980 h 3601617"/>
              <a:gd name="connsiteX8" fmla="*/ 1240971 w 4572000"/>
              <a:gd name="connsiteY8" fmla="*/ 1194319 h 3601617"/>
              <a:gd name="connsiteX9" fmla="*/ 1156996 w 4572000"/>
              <a:gd name="connsiteY9" fmla="*/ 1166327 h 3601617"/>
              <a:gd name="connsiteX10" fmla="*/ 1129004 w 4572000"/>
              <a:gd name="connsiteY10" fmla="*/ 1156996 h 3601617"/>
              <a:gd name="connsiteX11" fmla="*/ 1101012 w 4572000"/>
              <a:gd name="connsiteY11" fmla="*/ 1147666 h 3601617"/>
              <a:gd name="connsiteX12" fmla="*/ 1026367 w 4572000"/>
              <a:gd name="connsiteY12" fmla="*/ 1110343 h 3601617"/>
              <a:gd name="connsiteX13" fmla="*/ 998376 w 4572000"/>
              <a:gd name="connsiteY13" fmla="*/ 1101012 h 3601617"/>
              <a:gd name="connsiteX14" fmla="*/ 970384 w 4572000"/>
              <a:gd name="connsiteY14" fmla="*/ 1091682 h 3601617"/>
              <a:gd name="connsiteX15" fmla="*/ 942392 w 4572000"/>
              <a:gd name="connsiteY15" fmla="*/ 1073021 h 3601617"/>
              <a:gd name="connsiteX16" fmla="*/ 811763 w 4572000"/>
              <a:gd name="connsiteY16" fmla="*/ 1054359 h 3601617"/>
              <a:gd name="connsiteX17" fmla="*/ 755780 w 4572000"/>
              <a:gd name="connsiteY17" fmla="*/ 1045029 h 3601617"/>
              <a:gd name="connsiteX18" fmla="*/ 559837 w 4572000"/>
              <a:gd name="connsiteY18" fmla="*/ 1054359 h 3601617"/>
              <a:gd name="connsiteX19" fmla="*/ 513184 w 4572000"/>
              <a:gd name="connsiteY19" fmla="*/ 1063690 h 3601617"/>
              <a:gd name="connsiteX20" fmla="*/ 447869 w 4572000"/>
              <a:gd name="connsiteY20" fmla="*/ 1073021 h 3601617"/>
              <a:gd name="connsiteX21" fmla="*/ 410547 w 4572000"/>
              <a:gd name="connsiteY21" fmla="*/ 1082351 h 3601617"/>
              <a:gd name="connsiteX22" fmla="*/ 345233 w 4572000"/>
              <a:gd name="connsiteY22" fmla="*/ 1091682 h 3601617"/>
              <a:gd name="connsiteX23" fmla="*/ 289249 w 4572000"/>
              <a:gd name="connsiteY23" fmla="*/ 1101012 h 3601617"/>
              <a:gd name="connsiteX24" fmla="*/ 261257 w 4572000"/>
              <a:gd name="connsiteY24" fmla="*/ 1110343 h 3601617"/>
              <a:gd name="connsiteX25" fmla="*/ 214604 w 4572000"/>
              <a:gd name="connsiteY25" fmla="*/ 1147666 h 3601617"/>
              <a:gd name="connsiteX26" fmla="*/ 186612 w 4572000"/>
              <a:gd name="connsiteY26" fmla="*/ 1166327 h 3601617"/>
              <a:gd name="connsiteX27" fmla="*/ 177282 w 4572000"/>
              <a:gd name="connsiteY27" fmla="*/ 1194319 h 3601617"/>
              <a:gd name="connsiteX28" fmla="*/ 130629 w 4572000"/>
              <a:gd name="connsiteY28" fmla="*/ 1240972 h 3601617"/>
              <a:gd name="connsiteX29" fmla="*/ 111967 w 4572000"/>
              <a:gd name="connsiteY29" fmla="*/ 1259633 h 3601617"/>
              <a:gd name="connsiteX30" fmla="*/ 74645 w 4572000"/>
              <a:gd name="connsiteY30" fmla="*/ 1315617 h 3601617"/>
              <a:gd name="connsiteX31" fmla="*/ 55984 w 4572000"/>
              <a:gd name="connsiteY31" fmla="*/ 1343608 h 3601617"/>
              <a:gd name="connsiteX32" fmla="*/ 37322 w 4572000"/>
              <a:gd name="connsiteY32" fmla="*/ 1371600 h 3601617"/>
              <a:gd name="connsiteX33" fmla="*/ 27992 w 4572000"/>
              <a:gd name="connsiteY33" fmla="*/ 1408923 h 3601617"/>
              <a:gd name="connsiteX34" fmla="*/ 9331 w 4572000"/>
              <a:gd name="connsiteY34" fmla="*/ 1464906 h 3601617"/>
              <a:gd name="connsiteX35" fmla="*/ 0 w 4572000"/>
              <a:gd name="connsiteY35" fmla="*/ 1530221 h 3601617"/>
              <a:gd name="connsiteX36" fmla="*/ 18661 w 4572000"/>
              <a:gd name="connsiteY36" fmla="*/ 1716833 h 3601617"/>
              <a:gd name="connsiteX37" fmla="*/ 37322 w 4572000"/>
              <a:gd name="connsiteY37" fmla="*/ 1800808 h 3601617"/>
              <a:gd name="connsiteX38" fmla="*/ 55984 w 4572000"/>
              <a:gd name="connsiteY38" fmla="*/ 1856792 h 3601617"/>
              <a:gd name="connsiteX39" fmla="*/ 65314 w 4572000"/>
              <a:gd name="connsiteY39" fmla="*/ 1884784 h 3601617"/>
              <a:gd name="connsiteX40" fmla="*/ 83976 w 4572000"/>
              <a:gd name="connsiteY40" fmla="*/ 1912776 h 3601617"/>
              <a:gd name="connsiteX41" fmla="*/ 111967 w 4572000"/>
              <a:gd name="connsiteY41" fmla="*/ 2015412 h 3601617"/>
              <a:gd name="connsiteX42" fmla="*/ 130629 w 4572000"/>
              <a:gd name="connsiteY42" fmla="*/ 2052735 h 3601617"/>
              <a:gd name="connsiteX43" fmla="*/ 149290 w 4572000"/>
              <a:gd name="connsiteY43" fmla="*/ 2108719 h 3601617"/>
              <a:gd name="connsiteX44" fmla="*/ 158620 w 4572000"/>
              <a:gd name="connsiteY44" fmla="*/ 2136710 h 3601617"/>
              <a:gd name="connsiteX45" fmla="*/ 214604 w 4572000"/>
              <a:gd name="connsiteY45" fmla="*/ 2220686 h 3601617"/>
              <a:gd name="connsiteX46" fmla="*/ 233265 w 4572000"/>
              <a:gd name="connsiteY46" fmla="*/ 2248678 h 3601617"/>
              <a:gd name="connsiteX47" fmla="*/ 251927 w 4572000"/>
              <a:gd name="connsiteY47" fmla="*/ 2267339 h 3601617"/>
              <a:gd name="connsiteX48" fmla="*/ 270588 w 4572000"/>
              <a:gd name="connsiteY48" fmla="*/ 2295331 h 3601617"/>
              <a:gd name="connsiteX49" fmla="*/ 326571 w 4572000"/>
              <a:gd name="connsiteY49" fmla="*/ 2351315 h 3601617"/>
              <a:gd name="connsiteX50" fmla="*/ 345233 w 4572000"/>
              <a:gd name="connsiteY50" fmla="*/ 2369976 h 3601617"/>
              <a:gd name="connsiteX51" fmla="*/ 363894 w 4572000"/>
              <a:gd name="connsiteY51" fmla="*/ 2397968 h 3601617"/>
              <a:gd name="connsiteX52" fmla="*/ 391886 w 4572000"/>
              <a:gd name="connsiteY52" fmla="*/ 2416629 h 3601617"/>
              <a:gd name="connsiteX53" fmla="*/ 438539 w 4572000"/>
              <a:gd name="connsiteY53" fmla="*/ 2472612 h 3601617"/>
              <a:gd name="connsiteX54" fmla="*/ 457200 w 4572000"/>
              <a:gd name="connsiteY54" fmla="*/ 2500604 h 3601617"/>
              <a:gd name="connsiteX55" fmla="*/ 503853 w 4572000"/>
              <a:gd name="connsiteY55" fmla="*/ 2537927 h 3601617"/>
              <a:gd name="connsiteX56" fmla="*/ 522514 w 4572000"/>
              <a:gd name="connsiteY56" fmla="*/ 2565919 h 3601617"/>
              <a:gd name="connsiteX57" fmla="*/ 578498 w 4572000"/>
              <a:gd name="connsiteY57" fmla="*/ 2603241 h 3601617"/>
              <a:gd name="connsiteX58" fmla="*/ 606490 w 4572000"/>
              <a:gd name="connsiteY58" fmla="*/ 2621902 h 3601617"/>
              <a:gd name="connsiteX59" fmla="*/ 634482 w 4572000"/>
              <a:gd name="connsiteY59" fmla="*/ 2640563 h 3601617"/>
              <a:gd name="connsiteX60" fmla="*/ 653143 w 4572000"/>
              <a:gd name="connsiteY60" fmla="*/ 2659225 h 3601617"/>
              <a:gd name="connsiteX61" fmla="*/ 709127 w 4572000"/>
              <a:gd name="connsiteY61" fmla="*/ 2696547 h 3601617"/>
              <a:gd name="connsiteX62" fmla="*/ 737118 w 4572000"/>
              <a:gd name="connsiteY62" fmla="*/ 2724539 h 3601617"/>
              <a:gd name="connsiteX63" fmla="*/ 793102 w 4572000"/>
              <a:gd name="connsiteY63" fmla="*/ 2743200 h 3601617"/>
              <a:gd name="connsiteX64" fmla="*/ 821094 w 4572000"/>
              <a:gd name="connsiteY64" fmla="*/ 2761861 h 3601617"/>
              <a:gd name="connsiteX65" fmla="*/ 942392 w 4572000"/>
              <a:gd name="connsiteY65" fmla="*/ 2780523 h 3601617"/>
              <a:gd name="connsiteX66" fmla="*/ 970384 w 4572000"/>
              <a:gd name="connsiteY66" fmla="*/ 2789853 h 3601617"/>
              <a:gd name="connsiteX67" fmla="*/ 1184988 w 4572000"/>
              <a:gd name="connsiteY67" fmla="*/ 2789853 h 3601617"/>
              <a:gd name="connsiteX68" fmla="*/ 1240971 w 4572000"/>
              <a:gd name="connsiteY68" fmla="*/ 2752531 h 3601617"/>
              <a:gd name="connsiteX69" fmla="*/ 1287625 w 4572000"/>
              <a:gd name="connsiteY69" fmla="*/ 2715208 h 3601617"/>
              <a:gd name="connsiteX70" fmla="*/ 1334278 w 4572000"/>
              <a:gd name="connsiteY70" fmla="*/ 2677886 h 3601617"/>
              <a:gd name="connsiteX71" fmla="*/ 1380931 w 4572000"/>
              <a:gd name="connsiteY71" fmla="*/ 2640563 h 3601617"/>
              <a:gd name="connsiteX72" fmla="*/ 1427584 w 4572000"/>
              <a:gd name="connsiteY72" fmla="*/ 2603241 h 3601617"/>
              <a:gd name="connsiteX73" fmla="*/ 1446245 w 4572000"/>
              <a:gd name="connsiteY73" fmla="*/ 2575249 h 3601617"/>
              <a:gd name="connsiteX74" fmla="*/ 1474237 w 4572000"/>
              <a:gd name="connsiteY74" fmla="*/ 2547257 h 3601617"/>
              <a:gd name="connsiteX75" fmla="*/ 1492898 w 4572000"/>
              <a:gd name="connsiteY75" fmla="*/ 2519266 h 3601617"/>
              <a:gd name="connsiteX76" fmla="*/ 1520890 w 4572000"/>
              <a:gd name="connsiteY76" fmla="*/ 2509935 h 3601617"/>
              <a:gd name="connsiteX77" fmla="*/ 1548882 w 4572000"/>
              <a:gd name="connsiteY77" fmla="*/ 2481943 h 3601617"/>
              <a:gd name="connsiteX78" fmla="*/ 1614196 w 4572000"/>
              <a:gd name="connsiteY78" fmla="*/ 2463282 h 3601617"/>
              <a:gd name="connsiteX79" fmla="*/ 1707502 w 4572000"/>
              <a:gd name="connsiteY79" fmla="*/ 2435290 h 3601617"/>
              <a:gd name="connsiteX80" fmla="*/ 1819469 w 4572000"/>
              <a:gd name="connsiteY80" fmla="*/ 2416629 h 3601617"/>
              <a:gd name="connsiteX81" fmla="*/ 1903445 w 4572000"/>
              <a:gd name="connsiteY81" fmla="*/ 2397968 h 3601617"/>
              <a:gd name="connsiteX82" fmla="*/ 1978090 w 4572000"/>
              <a:gd name="connsiteY82" fmla="*/ 2379306 h 3601617"/>
              <a:gd name="connsiteX83" fmla="*/ 2062065 w 4572000"/>
              <a:gd name="connsiteY83" fmla="*/ 2397968 h 3601617"/>
              <a:gd name="connsiteX84" fmla="*/ 2080727 w 4572000"/>
              <a:gd name="connsiteY84" fmla="*/ 2425959 h 3601617"/>
              <a:gd name="connsiteX85" fmla="*/ 2108718 w 4572000"/>
              <a:gd name="connsiteY85" fmla="*/ 2435290 h 3601617"/>
              <a:gd name="connsiteX86" fmla="*/ 2155371 w 4572000"/>
              <a:gd name="connsiteY86" fmla="*/ 2481943 h 3601617"/>
              <a:gd name="connsiteX87" fmla="*/ 2174033 w 4572000"/>
              <a:gd name="connsiteY87" fmla="*/ 2500604 h 3601617"/>
              <a:gd name="connsiteX88" fmla="*/ 2230016 w 4572000"/>
              <a:gd name="connsiteY88" fmla="*/ 2584580 h 3601617"/>
              <a:gd name="connsiteX89" fmla="*/ 2267339 w 4572000"/>
              <a:gd name="connsiteY89" fmla="*/ 2640563 h 3601617"/>
              <a:gd name="connsiteX90" fmla="*/ 2286000 w 4572000"/>
              <a:gd name="connsiteY90" fmla="*/ 2668555 h 3601617"/>
              <a:gd name="connsiteX91" fmla="*/ 2304661 w 4572000"/>
              <a:gd name="connsiteY91" fmla="*/ 2687217 h 3601617"/>
              <a:gd name="connsiteX92" fmla="*/ 2313992 w 4572000"/>
              <a:gd name="connsiteY92" fmla="*/ 2715208 h 3601617"/>
              <a:gd name="connsiteX93" fmla="*/ 2332653 w 4572000"/>
              <a:gd name="connsiteY93" fmla="*/ 2733870 h 3601617"/>
              <a:gd name="connsiteX94" fmla="*/ 2351314 w 4572000"/>
              <a:gd name="connsiteY94" fmla="*/ 2789853 h 3601617"/>
              <a:gd name="connsiteX95" fmla="*/ 2360645 w 4572000"/>
              <a:gd name="connsiteY95" fmla="*/ 2817845 h 3601617"/>
              <a:gd name="connsiteX96" fmla="*/ 2369976 w 4572000"/>
              <a:gd name="connsiteY96" fmla="*/ 2892490 h 3601617"/>
              <a:gd name="connsiteX97" fmla="*/ 2388637 w 4572000"/>
              <a:gd name="connsiteY97" fmla="*/ 3069772 h 3601617"/>
              <a:gd name="connsiteX98" fmla="*/ 2397967 w 4572000"/>
              <a:gd name="connsiteY98" fmla="*/ 3097763 h 3601617"/>
              <a:gd name="connsiteX99" fmla="*/ 2416629 w 4572000"/>
              <a:gd name="connsiteY99" fmla="*/ 3125755 h 3601617"/>
              <a:gd name="connsiteX100" fmla="*/ 2444620 w 4572000"/>
              <a:gd name="connsiteY100" fmla="*/ 3181739 h 3601617"/>
              <a:gd name="connsiteX101" fmla="*/ 2491274 w 4572000"/>
              <a:gd name="connsiteY101" fmla="*/ 3265715 h 3601617"/>
              <a:gd name="connsiteX102" fmla="*/ 2537927 w 4572000"/>
              <a:gd name="connsiteY102" fmla="*/ 3303037 h 3601617"/>
              <a:gd name="connsiteX103" fmla="*/ 2556588 w 4572000"/>
              <a:gd name="connsiteY103" fmla="*/ 3331029 h 3601617"/>
              <a:gd name="connsiteX104" fmla="*/ 2612571 w 4572000"/>
              <a:gd name="connsiteY104" fmla="*/ 3368351 h 3601617"/>
              <a:gd name="connsiteX105" fmla="*/ 2659225 w 4572000"/>
              <a:gd name="connsiteY105" fmla="*/ 3405674 h 3601617"/>
              <a:gd name="connsiteX106" fmla="*/ 2705878 w 4572000"/>
              <a:gd name="connsiteY106" fmla="*/ 3461657 h 3601617"/>
              <a:gd name="connsiteX107" fmla="*/ 2733869 w 4572000"/>
              <a:gd name="connsiteY107" fmla="*/ 3480319 h 3601617"/>
              <a:gd name="connsiteX108" fmla="*/ 2789853 w 4572000"/>
              <a:gd name="connsiteY108" fmla="*/ 3508310 h 3601617"/>
              <a:gd name="connsiteX109" fmla="*/ 2845837 w 4572000"/>
              <a:gd name="connsiteY109" fmla="*/ 3536302 h 3601617"/>
              <a:gd name="connsiteX110" fmla="*/ 2901820 w 4572000"/>
              <a:gd name="connsiteY110" fmla="*/ 3554963 h 3601617"/>
              <a:gd name="connsiteX111" fmla="*/ 2920482 w 4572000"/>
              <a:gd name="connsiteY111" fmla="*/ 3573625 h 3601617"/>
              <a:gd name="connsiteX112" fmla="*/ 2967135 w 4572000"/>
              <a:gd name="connsiteY112" fmla="*/ 3582955 h 3601617"/>
              <a:gd name="connsiteX113" fmla="*/ 3069771 w 4572000"/>
              <a:gd name="connsiteY113" fmla="*/ 3601617 h 3601617"/>
              <a:gd name="connsiteX114" fmla="*/ 3228392 w 4572000"/>
              <a:gd name="connsiteY114" fmla="*/ 3592286 h 3601617"/>
              <a:gd name="connsiteX115" fmla="*/ 3359020 w 4572000"/>
              <a:gd name="connsiteY115" fmla="*/ 3582955 h 3601617"/>
              <a:gd name="connsiteX116" fmla="*/ 3573625 w 4572000"/>
              <a:gd name="connsiteY116" fmla="*/ 3573625 h 3601617"/>
              <a:gd name="connsiteX117" fmla="*/ 3834882 w 4572000"/>
              <a:gd name="connsiteY117" fmla="*/ 3554963 h 3601617"/>
              <a:gd name="connsiteX118" fmla="*/ 3909527 w 4572000"/>
              <a:gd name="connsiteY118" fmla="*/ 3545633 h 3601617"/>
              <a:gd name="connsiteX119" fmla="*/ 4068147 w 4572000"/>
              <a:gd name="connsiteY119" fmla="*/ 3526972 h 3601617"/>
              <a:gd name="connsiteX120" fmla="*/ 4096139 w 4572000"/>
              <a:gd name="connsiteY120" fmla="*/ 3517641 h 3601617"/>
              <a:gd name="connsiteX121" fmla="*/ 4133461 w 4572000"/>
              <a:gd name="connsiteY121" fmla="*/ 3508310 h 3601617"/>
              <a:gd name="connsiteX122" fmla="*/ 4161453 w 4572000"/>
              <a:gd name="connsiteY122" fmla="*/ 3489649 h 3601617"/>
              <a:gd name="connsiteX123" fmla="*/ 4189445 w 4572000"/>
              <a:gd name="connsiteY123" fmla="*/ 3480319 h 3601617"/>
              <a:gd name="connsiteX124" fmla="*/ 4338735 w 4572000"/>
              <a:gd name="connsiteY124" fmla="*/ 3461657 h 3601617"/>
              <a:gd name="connsiteX125" fmla="*/ 4469363 w 4572000"/>
              <a:gd name="connsiteY125" fmla="*/ 3433666 h 3601617"/>
              <a:gd name="connsiteX126" fmla="*/ 4534678 w 4572000"/>
              <a:gd name="connsiteY126" fmla="*/ 3415004 h 3601617"/>
              <a:gd name="connsiteX127" fmla="*/ 4544008 w 4572000"/>
              <a:gd name="connsiteY127" fmla="*/ 3387012 h 3601617"/>
              <a:gd name="connsiteX128" fmla="*/ 4553339 w 4572000"/>
              <a:gd name="connsiteY128" fmla="*/ 3312368 h 3601617"/>
              <a:gd name="connsiteX129" fmla="*/ 4572000 w 4572000"/>
              <a:gd name="connsiteY129" fmla="*/ 3004457 h 3601617"/>
              <a:gd name="connsiteX130" fmla="*/ 4562669 w 4572000"/>
              <a:gd name="connsiteY130" fmla="*/ 2892490 h 3601617"/>
              <a:gd name="connsiteX131" fmla="*/ 4553339 w 4572000"/>
              <a:gd name="connsiteY131" fmla="*/ 2864498 h 3601617"/>
              <a:gd name="connsiteX132" fmla="*/ 4534678 w 4572000"/>
              <a:gd name="connsiteY132" fmla="*/ 2780523 h 3601617"/>
              <a:gd name="connsiteX133" fmla="*/ 4525347 w 4572000"/>
              <a:gd name="connsiteY133" fmla="*/ 2715208 h 3601617"/>
              <a:gd name="connsiteX134" fmla="*/ 4516016 w 4572000"/>
              <a:gd name="connsiteY134" fmla="*/ 2687217 h 3601617"/>
              <a:gd name="connsiteX135" fmla="*/ 4534678 w 4572000"/>
              <a:gd name="connsiteY135" fmla="*/ 2332653 h 3601617"/>
              <a:gd name="connsiteX136" fmla="*/ 4553339 w 4572000"/>
              <a:gd name="connsiteY136" fmla="*/ 2146041 h 3601617"/>
              <a:gd name="connsiteX137" fmla="*/ 4572000 w 4572000"/>
              <a:gd name="connsiteY137" fmla="*/ 1502229 h 3601617"/>
              <a:gd name="connsiteX138" fmla="*/ 4553339 w 4572000"/>
              <a:gd name="connsiteY138" fmla="*/ 1343608 h 3601617"/>
              <a:gd name="connsiteX139" fmla="*/ 4534678 w 4572000"/>
              <a:gd name="connsiteY139" fmla="*/ 1306286 h 3601617"/>
              <a:gd name="connsiteX140" fmla="*/ 4525347 w 4572000"/>
              <a:gd name="connsiteY140" fmla="*/ 1278294 h 3601617"/>
              <a:gd name="connsiteX141" fmla="*/ 4497355 w 4572000"/>
              <a:gd name="connsiteY141" fmla="*/ 1259633 h 3601617"/>
              <a:gd name="connsiteX142" fmla="*/ 4413380 w 4572000"/>
              <a:gd name="connsiteY142" fmla="*/ 1175657 h 3601617"/>
              <a:gd name="connsiteX143" fmla="*/ 4394718 w 4572000"/>
              <a:gd name="connsiteY143" fmla="*/ 1156996 h 3601617"/>
              <a:gd name="connsiteX144" fmla="*/ 4376057 w 4572000"/>
              <a:gd name="connsiteY144" fmla="*/ 1129004 h 3601617"/>
              <a:gd name="connsiteX145" fmla="*/ 4320074 w 4572000"/>
              <a:gd name="connsiteY145" fmla="*/ 1091682 h 3601617"/>
              <a:gd name="connsiteX146" fmla="*/ 4282751 w 4572000"/>
              <a:gd name="connsiteY146" fmla="*/ 1035698 h 3601617"/>
              <a:gd name="connsiteX147" fmla="*/ 4254759 w 4572000"/>
              <a:gd name="connsiteY147" fmla="*/ 1026368 h 3601617"/>
              <a:gd name="connsiteX148" fmla="*/ 4226767 w 4572000"/>
              <a:gd name="connsiteY148" fmla="*/ 1007706 h 3601617"/>
              <a:gd name="connsiteX149" fmla="*/ 4198776 w 4572000"/>
              <a:gd name="connsiteY149" fmla="*/ 961053 h 3601617"/>
              <a:gd name="connsiteX150" fmla="*/ 4170784 w 4572000"/>
              <a:gd name="connsiteY150" fmla="*/ 942392 h 3601617"/>
              <a:gd name="connsiteX151" fmla="*/ 4124131 w 4572000"/>
              <a:gd name="connsiteY151" fmla="*/ 895739 h 3601617"/>
              <a:gd name="connsiteX152" fmla="*/ 4068147 w 4572000"/>
              <a:gd name="connsiteY152" fmla="*/ 839755 h 3601617"/>
              <a:gd name="connsiteX153" fmla="*/ 4012163 w 4572000"/>
              <a:gd name="connsiteY153" fmla="*/ 783772 h 3601617"/>
              <a:gd name="connsiteX154" fmla="*/ 3984171 w 4572000"/>
              <a:gd name="connsiteY154" fmla="*/ 765110 h 3601617"/>
              <a:gd name="connsiteX155" fmla="*/ 3946849 w 4572000"/>
              <a:gd name="connsiteY155" fmla="*/ 718457 h 3601617"/>
              <a:gd name="connsiteX156" fmla="*/ 3890865 w 4572000"/>
              <a:gd name="connsiteY156" fmla="*/ 662474 h 3601617"/>
              <a:gd name="connsiteX157" fmla="*/ 3853543 w 4572000"/>
              <a:gd name="connsiteY157" fmla="*/ 625151 h 3601617"/>
              <a:gd name="connsiteX158" fmla="*/ 3825551 w 4572000"/>
              <a:gd name="connsiteY158" fmla="*/ 606490 h 3601617"/>
              <a:gd name="connsiteX159" fmla="*/ 3785358 w 4572000"/>
              <a:gd name="connsiteY159" fmla="*/ 520361 h 3601617"/>
              <a:gd name="connsiteX160" fmla="*/ 3758801 w 4572000"/>
              <a:gd name="connsiteY160" fmla="*/ 478015 h 3601617"/>
              <a:gd name="connsiteX161" fmla="*/ 3685592 w 4572000"/>
              <a:gd name="connsiteY161" fmla="*/ 485192 h 3601617"/>
              <a:gd name="connsiteX162" fmla="*/ 3708560 w 4572000"/>
              <a:gd name="connsiteY162" fmla="*/ 438539 h 3601617"/>
              <a:gd name="connsiteX163" fmla="*/ 3629608 w 4572000"/>
              <a:gd name="connsiteY163" fmla="*/ 447870 h 3601617"/>
              <a:gd name="connsiteX164" fmla="*/ 3638939 w 4572000"/>
              <a:gd name="connsiteY164" fmla="*/ 361023 h 3601617"/>
              <a:gd name="connsiteX165" fmla="*/ 3554963 w 4572000"/>
              <a:gd name="connsiteY165" fmla="*/ 382555 h 3601617"/>
              <a:gd name="connsiteX166" fmla="*/ 3596592 w 4572000"/>
              <a:gd name="connsiteY166" fmla="*/ 339491 h 3601617"/>
              <a:gd name="connsiteX167" fmla="*/ 3480318 w 4572000"/>
              <a:gd name="connsiteY167" fmla="*/ 317241 h 3601617"/>
              <a:gd name="connsiteX168" fmla="*/ 3452327 w 4572000"/>
              <a:gd name="connsiteY168" fmla="*/ 298580 h 3601617"/>
              <a:gd name="connsiteX169" fmla="*/ 3433665 w 4572000"/>
              <a:gd name="connsiteY169" fmla="*/ 279919 h 3601617"/>
              <a:gd name="connsiteX170" fmla="*/ 3405673 w 4572000"/>
              <a:gd name="connsiteY170" fmla="*/ 195944 h 3601617"/>
              <a:gd name="connsiteX171" fmla="*/ 3312367 w 4572000"/>
              <a:gd name="connsiteY171" fmla="*/ 205274 h 3601617"/>
              <a:gd name="connsiteX172" fmla="*/ 3293706 w 4572000"/>
              <a:gd name="connsiteY172" fmla="*/ 186612 h 3601617"/>
              <a:gd name="connsiteX173" fmla="*/ 3368351 w 4572000"/>
              <a:gd name="connsiteY173" fmla="*/ 149290 h 3601617"/>
              <a:gd name="connsiteX174" fmla="*/ 3209731 w 4572000"/>
              <a:gd name="connsiteY174" fmla="*/ 139959 h 3601617"/>
              <a:gd name="connsiteX175" fmla="*/ 3256384 w 4572000"/>
              <a:gd name="connsiteY175" fmla="*/ 37323 h 3601617"/>
              <a:gd name="connsiteX176" fmla="*/ 3191070 w 4572000"/>
              <a:gd name="connsiteY176" fmla="*/ 55984 h 3601617"/>
              <a:gd name="connsiteX177" fmla="*/ 3172409 w 4572000"/>
              <a:gd name="connsiteY177" fmla="*/ 9331 h 3601617"/>
              <a:gd name="connsiteX178" fmla="*/ 3023118 w 4572000"/>
              <a:gd name="connsiteY178" fmla="*/ 55984 h 3601617"/>
              <a:gd name="connsiteX179" fmla="*/ 2995127 w 4572000"/>
              <a:gd name="connsiteY179" fmla="*/ 37323 h 3601617"/>
              <a:gd name="connsiteX180" fmla="*/ 2901820 w 4572000"/>
              <a:gd name="connsiteY180" fmla="*/ 9331 h 3601617"/>
              <a:gd name="connsiteX181" fmla="*/ 2799184 w 4572000"/>
              <a:gd name="connsiteY181" fmla="*/ 0 h 3601617"/>
              <a:gd name="connsiteX182" fmla="*/ 2649894 w 4572000"/>
              <a:gd name="connsiteY182" fmla="*/ 9331 h 3601617"/>
              <a:gd name="connsiteX183" fmla="*/ 2537927 w 4572000"/>
              <a:gd name="connsiteY183" fmla="*/ 65315 h 3601617"/>
              <a:gd name="connsiteX184" fmla="*/ 2509935 w 4572000"/>
              <a:gd name="connsiteY184" fmla="*/ 74645 h 3601617"/>
              <a:gd name="connsiteX185" fmla="*/ 2481943 w 4572000"/>
              <a:gd name="connsiteY185" fmla="*/ 102637 h 3601617"/>
              <a:gd name="connsiteX186" fmla="*/ 2425959 w 4572000"/>
              <a:gd name="connsiteY186" fmla="*/ 139959 h 3601617"/>
              <a:gd name="connsiteX187" fmla="*/ 2379306 w 4572000"/>
              <a:gd name="connsiteY187" fmla="*/ 177282 h 3601617"/>
              <a:gd name="connsiteX188" fmla="*/ 2360645 w 4572000"/>
              <a:gd name="connsiteY188" fmla="*/ 205274 h 3601617"/>
              <a:gd name="connsiteX189" fmla="*/ 2304661 w 4572000"/>
              <a:gd name="connsiteY189" fmla="*/ 251927 h 3601617"/>
              <a:gd name="connsiteX190" fmla="*/ 2267339 w 4572000"/>
              <a:gd name="connsiteY190" fmla="*/ 307910 h 3601617"/>
              <a:gd name="connsiteX191" fmla="*/ 2248678 w 4572000"/>
              <a:gd name="connsiteY191" fmla="*/ 335902 h 3601617"/>
              <a:gd name="connsiteX192" fmla="*/ 2220686 w 4572000"/>
              <a:gd name="connsiteY192" fmla="*/ 391886 h 3601617"/>
              <a:gd name="connsiteX193" fmla="*/ 2183363 w 4572000"/>
              <a:gd name="connsiteY193" fmla="*/ 447870 h 3601617"/>
              <a:gd name="connsiteX194" fmla="*/ 2155371 w 4572000"/>
              <a:gd name="connsiteY194" fmla="*/ 503853 h 3601617"/>
              <a:gd name="connsiteX195" fmla="*/ 2118049 w 4572000"/>
              <a:gd name="connsiteY195" fmla="*/ 587829 h 3601617"/>
              <a:gd name="connsiteX196" fmla="*/ 2090057 w 4572000"/>
              <a:gd name="connsiteY196" fmla="*/ 615821 h 3601617"/>
              <a:gd name="connsiteX197" fmla="*/ 2062065 w 4572000"/>
              <a:gd name="connsiteY197" fmla="*/ 662474 h 3601617"/>
              <a:gd name="connsiteX198" fmla="*/ 2052735 w 4572000"/>
              <a:gd name="connsiteY198" fmla="*/ 690466 h 3601617"/>
              <a:gd name="connsiteX199" fmla="*/ 2034074 w 4572000"/>
              <a:gd name="connsiteY199" fmla="*/ 718457 h 3601617"/>
              <a:gd name="connsiteX200" fmla="*/ 2024743 w 4572000"/>
              <a:gd name="connsiteY200" fmla="*/ 746449 h 3601617"/>
              <a:gd name="connsiteX201" fmla="*/ 2006082 w 4572000"/>
              <a:gd name="connsiteY201" fmla="*/ 774441 h 3601617"/>
              <a:gd name="connsiteX202" fmla="*/ 1987420 w 4572000"/>
              <a:gd name="connsiteY202" fmla="*/ 830425 h 3601617"/>
              <a:gd name="connsiteX203" fmla="*/ 1968759 w 4572000"/>
              <a:gd name="connsiteY203" fmla="*/ 867747 h 3601617"/>
              <a:gd name="connsiteX204" fmla="*/ 1950098 w 4572000"/>
              <a:gd name="connsiteY204" fmla="*/ 923731 h 3601617"/>
              <a:gd name="connsiteX205" fmla="*/ 1931437 w 4572000"/>
              <a:gd name="connsiteY205" fmla="*/ 951723 h 3601617"/>
              <a:gd name="connsiteX206" fmla="*/ 1912776 w 4572000"/>
              <a:gd name="connsiteY206" fmla="*/ 1007706 h 3601617"/>
              <a:gd name="connsiteX207" fmla="*/ 1903445 w 4572000"/>
              <a:gd name="connsiteY207" fmla="*/ 1035698 h 3601617"/>
              <a:gd name="connsiteX208" fmla="*/ 1866122 w 4572000"/>
              <a:gd name="connsiteY208" fmla="*/ 1082351 h 3601617"/>
              <a:gd name="connsiteX209" fmla="*/ 1856792 w 4572000"/>
              <a:gd name="connsiteY209" fmla="*/ 1110343 h 3601617"/>
              <a:gd name="connsiteX210" fmla="*/ 1810139 w 4572000"/>
              <a:gd name="connsiteY210" fmla="*/ 1166327 h 3601617"/>
              <a:gd name="connsiteX211" fmla="*/ 1772816 w 4572000"/>
              <a:gd name="connsiteY211" fmla="*/ 1240972 h 3601617"/>
              <a:gd name="connsiteX212" fmla="*/ 1763486 w 4572000"/>
              <a:gd name="connsiteY212" fmla="*/ 1268963 h 3601617"/>
              <a:gd name="connsiteX213" fmla="*/ 1698171 w 4572000"/>
              <a:gd name="connsiteY213" fmla="*/ 1324947 h 3601617"/>
              <a:gd name="connsiteX0" fmla="*/ 1698171 w 4572000"/>
              <a:gd name="connsiteY0" fmla="*/ 1324947 h 3601617"/>
              <a:gd name="connsiteX1" fmla="*/ 1558212 w 4572000"/>
              <a:gd name="connsiteY1" fmla="*/ 1296955 h 3601617"/>
              <a:gd name="connsiteX2" fmla="*/ 1530220 w 4572000"/>
              <a:gd name="connsiteY2" fmla="*/ 1287625 h 3601617"/>
              <a:gd name="connsiteX3" fmla="*/ 1492898 w 4572000"/>
              <a:gd name="connsiteY3" fmla="*/ 1278294 h 3601617"/>
              <a:gd name="connsiteX4" fmla="*/ 1427584 w 4572000"/>
              <a:gd name="connsiteY4" fmla="*/ 1268963 h 3601617"/>
              <a:gd name="connsiteX5" fmla="*/ 1399592 w 4572000"/>
              <a:gd name="connsiteY5" fmla="*/ 1259633 h 3601617"/>
              <a:gd name="connsiteX6" fmla="*/ 1324947 w 4572000"/>
              <a:gd name="connsiteY6" fmla="*/ 1240972 h 3601617"/>
              <a:gd name="connsiteX7" fmla="*/ 1259633 w 4572000"/>
              <a:gd name="connsiteY7" fmla="*/ 1212980 h 3601617"/>
              <a:gd name="connsiteX8" fmla="*/ 1240971 w 4572000"/>
              <a:gd name="connsiteY8" fmla="*/ 1194319 h 3601617"/>
              <a:gd name="connsiteX9" fmla="*/ 1156996 w 4572000"/>
              <a:gd name="connsiteY9" fmla="*/ 1166327 h 3601617"/>
              <a:gd name="connsiteX10" fmla="*/ 1129004 w 4572000"/>
              <a:gd name="connsiteY10" fmla="*/ 1156996 h 3601617"/>
              <a:gd name="connsiteX11" fmla="*/ 1101012 w 4572000"/>
              <a:gd name="connsiteY11" fmla="*/ 1147666 h 3601617"/>
              <a:gd name="connsiteX12" fmla="*/ 1026367 w 4572000"/>
              <a:gd name="connsiteY12" fmla="*/ 1110343 h 3601617"/>
              <a:gd name="connsiteX13" fmla="*/ 998376 w 4572000"/>
              <a:gd name="connsiteY13" fmla="*/ 1101012 h 3601617"/>
              <a:gd name="connsiteX14" fmla="*/ 970384 w 4572000"/>
              <a:gd name="connsiteY14" fmla="*/ 1091682 h 3601617"/>
              <a:gd name="connsiteX15" fmla="*/ 942392 w 4572000"/>
              <a:gd name="connsiteY15" fmla="*/ 1073021 h 3601617"/>
              <a:gd name="connsiteX16" fmla="*/ 811763 w 4572000"/>
              <a:gd name="connsiteY16" fmla="*/ 1054359 h 3601617"/>
              <a:gd name="connsiteX17" fmla="*/ 755780 w 4572000"/>
              <a:gd name="connsiteY17" fmla="*/ 1045029 h 3601617"/>
              <a:gd name="connsiteX18" fmla="*/ 559837 w 4572000"/>
              <a:gd name="connsiteY18" fmla="*/ 1054359 h 3601617"/>
              <a:gd name="connsiteX19" fmla="*/ 513184 w 4572000"/>
              <a:gd name="connsiteY19" fmla="*/ 1063690 h 3601617"/>
              <a:gd name="connsiteX20" fmla="*/ 447869 w 4572000"/>
              <a:gd name="connsiteY20" fmla="*/ 1073021 h 3601617"/>
              <a:gd name="connsiteX21" fmla="*/ 410547 w 4572000"/>
              <a:gd name="connsiteY21" fmla="*/ 1082351 h 3601617"/>
              <a:gd name="connsiteX22" fmla="*/ 345233 w 4572000"/>
              <a:gd name="connsiteY22" fmla="*/ 1091682 h 3601617"/>
              <a:gd name="connsiteX23" fmla="*/ 289249 w 4572000"/>
              <a:gd name="connsiteY23" fmla="*/ 1101012 h 3601617"/>
              <a:gd name="connsiteX24" fmla="*/ 261257 w 4572000"/>
              <a:gd name="connsiteY24" fmla="*/ 1110343 h 3601617"/>
              <a:gd name="connsiteX25" fmla="*/ 214604 w 4572000"/>
              <a:gd name="connsiteY25" fmla="*/ 1147666 h 3601617"/>
              <a:gd name="connsiteX26" fmla="*/ 186612 w 4572000"/>
              <a:gd name="connsiteY26" fmla="*/ 1166327 h 3601617"/>
              <a:gd name="connsiteX27" fmla="*/ 177282 w 4572000"/>
              <a:gd name="connsiteY27" fmla="*/ 1194319 h 3601617"/>
              <a:gd name="connsiteX28" fmla="*/ 130629 w 4572000"/>
              <a:gd name="connsiteY28" fmla="*/ 1240972 h 3601617"/>
              <a:gd name="connsiteX29" fmla="*/ 111967 w 4572000"/>
              <a:gd name="connsiteY29" fmla="*/ 1259633 h 3601617"/>
              <a:gd name="connsiteX30" fmla="*/ 74645 w 4572000"/>
              <a:gd name="connsiteY30" fmla="*/ 1315617 h 3601617"/>
              <a:gd name="connsiteX31" fmla="*/ 55984 w 4572000"/>
              <a:gd name="connsiteY31" fmla="*/ 1343608 h 3601617"/>
              <a:gd name="connsiteX32" fmla="*/ 37322 w 4572000"/>
              <a:gd name="connsiteY32" fmla="*/ 1371600 h 3601617"/>
              <a:gd name="connsiteX33" fmla="*/ 27992 w 4572000"/>
              <a:gd name="connsiteY33" fmla="*/ 1408923 h 3601617"/>
              <a:gd name="connsiteX34" fmla="*/ 9331 w 4572000"/>
              <a:gd name="connsiteY34" fmla="*/ 1464906 h 3601617"/>
              <a:gd name="connsiteX35" fmla="*/ 0 w 4572000"/>
              <a:gd name="connsiteY35" fmla="*/ 1530221 h 3601617"/>
              <a:gd name="connsiteX36" fmla="*/ 18661 w 4572000"/>
              <a:gd name="connsiteY36" fmla="*/ 1716833 h 3601617"/>
              <a:gd name="connsiteX37" fmla="*/ 37322 w 4572000"/>
              <a:gd name="connsiteY37" fmla="*/ 1800808 h 3601617"/>
              <a:gd name="connsiteX38" fmla="*/ 55984 w 4572000"/>
              <a:gd name="connsiteY38" fmla="*/ 1856792 h 3601617"/>
              <a:gd name="connsiteX39" fmla="*/ 65314 w 4572000"/>
              <a:gd name="connsiteY39" fmla="*/ 1884784 h 3601617"/>
              <a:gd name="connsiteX40" fmla="*/ 83976 w 4572000"/>
              <a:gd name="connsiteY40" fmla="*/ 1912776 h 3601617"/>
              <a:gd name="connsiteX41" fmla="*/ 111967 w 4572000"/>
              <a:gd name="connsiteY41" fmla="*/ 2015412 h 3601617"/>
              <a:gd name="connsiteX42" fmla="*/ 130629 w 4572000"/>
              <a:gd name="connsiteY42" fmla="*/ 2052735 h 3601617"/>
              <a:gd name="connsiteX43" fmla="*/ 149290 w 4572000"/>
              <a:gd name="connsiteY43" fmla="*/ 2108719 h 3601617"/>
              <a:gd name="connsiteX44" fmla="*/ 158620 w 4572000"/>
              <a:gd name="connsiteY44" fmla="*/ 2136710 h 3601617"/>
              <a:gd name="connsiteX45" fmla="*/ 214604 w 4572000"/>
              <a:gd name="connsiteY45" fmla="*/ 2220686 h 3601617"/>
              <a:gd name="connsiteX46" fmla="*/ 233265 w 4572000"/>
              <a:gd name="connsiteY46" fmla="*/ 2248678 h 3601617"/>
              <a:gd name="connsiteX47" fmla="*/ 251927 w 4572000"/>
              <a:gd name="connsiteY47" fmla="*/ 2267339 h 3601617"/>
              <a:gd name="connsiteX48" fmla="*/ 270588 w 4572000"/>
              <a:gd name="connsiteY48" fmla="*/ 2295331 h 3601617"/>
              <a:gd name="connsiteX49" fmla="*/ 326571 w 4572000"/>
              <a:gd name="connsiteY49" fmla="*/ 2351315 h 3601617"/>
              <a:gd name="connsiteX50" fmla="*/ 345233 w 4572000"/>
              <a:gd name="connsiteY50" fmla="*/ 2369976 h 3601617"/>
              <a:gd name="connsiteX51" fmla="*/ 363894 w 4572000"/>
              <a:gd name="connsiteY51" fmla="*/ 2397968 h 3601617"/>
              <a:gd name="connsiteX52" fmla="*/ 391886 w 4572000"/>
              <a:gd name="connsiteY52" fmla="*/ 2416629 h 3601617"/>
              <a:gd name="connsiteX53" fmla="*/ 438539 w 4572000"/>
              <a:gd name="connsiteY53" fmla="*/ 2472612 h 3601617"/>
              <a:gd name="connsiteX54" fmla="*/ 457200 w 4572000"/>
              <a:gd name="connsiteY54" fmla="*/ 2500604 h 3601617"/>
              <a:gd name="connsiteX55" fmla="*/ 503853 w 4572000"/>
              <a:gd name="connsiteY55" fmla="*/ 2537927 h 3601617"/>
              <a:gd name="connsiteX56" fmla="*/ 522514 w 4572000"/>
              <a:gd name="connsiteY56" fmla="*/ 2565919 h 3601617"/>
              <a:gd name="connsiteX57" fmla="*/ 578498 w 4572000"/>
              <a:gd name="connsiteY57" fmla="*/ 2603241 h 3601617"/>
              <a:gd name="connsiteX58" fmla="*/ 606490 w 4572000"/>
              <a:gd name="connsiteY58" fmla="*/ 2621902 h 3601617"/>
              <a:gd name="connsiteX59" fmla="*/ 634482 w 4572000"/>
              <a:gd name="connsiteY59" fmla="*/ 2640563 h 3601617"/>
              <a:gd name="connsiteX60" fmla="*/ 653143 w 4572000"/>
              <a:gd name="connsiteY60" fmla="*/ 2659225 h 3601617"/>
              <a:gd name="connsiteX61" fmla="*/ 709127 w 4572000"/>
              <a:gd name="connsiteY61" fmla="*/ 2696547 h 3601617"/>
              <a:gd name="connsiteX62" fmla="*/ 737118 w 4572000"/>
              <a:gd name="connsiteY62" fmla="*/ 2724539 h 3601617"/>
              <a:gd name="connsiteX63" fmla="*/ 793102 w 4572000"/>
              <a:gd name="connsiteY63" fmla="*/ 2743200 h 3601617"/>
              <a:gd name="connsiteX64" fmla="*/ 821094 w 4572000"/>
              <a:gd name="connsiteY64" fmla="*/ 2761861 h 3601617"/>
              <a:gd name="connsiteX65" fmla="*/ 942392 w 4572000"/>
              <a:gd name="connsiteY65" fmla="*/ 2780523 h 3601617"/>
              <a:gd name="connsiteX66" fmla="*/ 970384 w 4572000"/>
              <a:gd name="connsiteY66" fmla="*/ 2789853 h 3601617"/>
              <a:gd name="connsiteX67" fmla="*/ 1184988 w 4572000"/>
              <a:gd name="connsiteY67" fmla="*/ 2789853 h 3601617"/>
              <a:gd name="connsiteX68" fmla="*/ 1240971 w 4572000"/>
              <a:gd name="connsiteY68" fmla="*/ 2752531 h 3601617"/>
              <a:gd name="connsiteX69" fmla="*/ 1287625 w 4572000"/>
              <a:gd name="connsiteY69" fmla="*/ 2715208 h 3601617"/>
              <a:gd name="connsiteX70" fmla="*/ 1334278 w 4572000"/>
              <a:gd name="connsiteY70" fmla="*/ 2677886 h 3601617"/>
              <a:gd name="connsiteX71" fmla="*/ 1380931 w 4572000"/>
              <a:gd name="connsiteY71" fmla="*/ 2640563 h 3601617"/>
              <a:gd name="connsiteX72" fmla="*/ 1427584 w 4572000"/>
              <a:gd name="connsiteY72" fmla="*/ 2603241 h 3601617"/>
              <a:gd name="connsiteX73" fmla="*/ 1446245 w 4572000"/>
              <a:gd name="connsiteY73" fmla="*/ 2575249 h 3601617"/>
              <a:gd name="connsiteX74" fmla="*/ 1474237 w 4572000"/>
              <a:gd name="connsiteY74" fmla="*/ 2547257 h 3601617"/>
              <a:gd name="connsiteX75" fmla="*/ 1492898 w 4572000"/>
              <a:gd name="connsiteY75" fmla="*/ 2519266 h 3601617"/>
              <a:gd name="connsiteX76" fmla="*/ 1520890 w 4572000"/>
              <a:gd name="connsiteY76" fmla="*/ 2509935 h 3601617"/>
              <a:gd name="connsiteX77" fmla="*/ 1548882 w 4572000"/>
              <a:gd name="connsiteY77" fmla="*/ 2481943 h 3601617"/>
              <a:gd name="connsiteX78" fmla="*/ 1614196 w 4572000"/>
              <a:gd name="connsiteY78" fmla="*/ 2463282 h 3601617"/>
              <a:gd name="connsiteX79" fmla="*/ 1707502 w 4572000"/>
              <a:gd name="connsiteY79" fmla="*/ 2435290 h 3601617"/>
              <a:gd name="connsiteX80" fmla="*/ 1819469 w 4572000"/>
              <a:gd name="connsiteY80" fmla="*/ 2416629 h 3601617"/>
              <a:gd name="connsiteX81" fmla="*/ 1903445 w 4572000"/>
              <a:gd name="connsiteY81" fmla="*/ 2397968 h 3601617"/>
              <a:gd name="connsiteX82" fmla="*/ 1978090 w 4572000"/>
              <a:gd name="connsiteY82" fmla="*/ 2379306 h 3601617"/>
              <a:gd name="connsiteX83" fmla="*/ 2062065 w 4572000"/>
              <a:gd name="connsiteY83" fmla="*/ 2397968 h 3601617"/>
              <a:gd name="connsiteX84" fmla="*/ 2080727 w 4572000"/>
              <a:gd name="connsiteY84" fmla="*/ 2425959 h 3601617"/>
              <a:gd name="connsiteX85" fmla="*/ 2108718 w 4572000"/>
              <a:gd name="connsiteY85" fmla="*/ 2435290 h 3601617"/>
              <a:gd name="connsiteX86" fmla="*/ 2155371 w 4572000"/>
              <a:gd name="connsiteY86" fmla="*/ 2481943 h 3601617"/>
              <a:gd name="connsiteX87" fmla="*/ 2174033 w 4572000"/>
              <a:gd name="connsiteY87" fmla="*/ 2500604 h 3601617"/>
              <a:gd name="connsiteX88" fmla="*/ 2230016 w 4572000"/>
              <a:gd name="connsiteY88" fmla="*/ 2584580 h 3601617"/>
              <a:gd name="connsiteX89" fmla="*/ 2267339 w 4572000"/>
              <a:gd name="connsiteY89" fmla="*/ 2640563 h 3601617"/>
              <a:gd name="connsiteX90" fmla="*/ 2286000 w 4572000"/>
              <a:gd name="connsiteY90" fmla="*/ 2668555 h 3601617"/>
              <a:gd name="connsiteX91" fmla="*/ 2304661 w 4572000"/>
              <a:gd name="connsiteY91" fmla="*/ 2687217 h 3601617"/>
              <a:gd name="connsiteX92" fmla="*/ 2313992 w 4572000"/>
              <a:gd name="connsiteY92" fmla="*/ 2715208 h 3601617"/>
              <a:gd name="connsiteX93" fmla="*/ 2332653 w 4572000"/>
              <a:gd name="connsiteY93" fmla="*/ 2733870 h 3601617"/>
              <a:gd name="connsiteX94" fmla="*/ 2351314 w 4572000"/>
              <a:gd name="connsiteY94" fmla="*/ 2789853 h 3601617"/>
              <a:gd name="connsiteX95" fmla="*/ 2360645 w 4572000"/>
              <a:gd name="connsiteY95" fmla="*/ 2817845 h 3601617"/>
              <a:gd name="connsiteX96" fmla="*/ 2369976 w 4572000"/>
              <a:gd name="connsiteY96" fmla="*/ 2892490 h 3601617"/>
              <a:gd name="connsiteX97" fmla="*/ 2388637 w 4572000"/>
              <a:gd name="connsiteY97" fmla="*/ 3069772 h 3601617"/>
              <a:gd name="connsiteX98" fmla="*/ 2397967 w 4572000"/>
              <a:gd name="connsiteY98" fmla="*/ 3097763 h 3601617"/>
              <a:gd name="connsiteX99" fmla="*/ 2416629 w 4572000"/>
              <a:gd name="connsiteY99" fmla="*/ 3125755 h 3601617"/>
              <a:gd name="connsiteX100" fmla="*/ 2444620 w 4572000"/>
              <a:gd name="connsiteY100" fmla="*/ 3181739 h 3601617"/>
              <a:gd name="connsiteX101" fmla="*/ 2491274 w 4572000"/>
              <a:gd name="connsiteY101" fmla="*/ 3265715 h 3601617"/>
              <a:gd name="connsiteX102" fmla="*/ 2537927 w 4572000"/>
              <a:gd name="connsiteY102" fmla="*/ 3303037 h 3601617"/>
              <a:gd name="connsiteX103" fmla="*/ 2556588 w 4572000"/>
              <a:gd name="connsiteY103" fmla="*/ 3331029 h 3601617"/>
              <a:gd name="connsiteX104" fmla="*/ 2612571 w 4572000"/>
              <a:gd name="connsiteY104" fmla="*/ 3368351 h 3601617"/>
              <a:gd name="connsiteX105" fmla="*/ 2659225 w 4572000"/>
              <a:gd name="connsiteY105" fmla="*/ 3405674 h 3601617"/>
              <a:gd name="connsiteX106" fmla="*/ 2705878 w 4572000"/>
              <a:gd name="connsiteY106" fmla="*/ 3461657 h 3601617"/>
              <a:gd name="connsiteX107" fmla="*/ 2733869 w 4572000"/>
              <a:gd name="connsiteY107" fmla="*/ 3480319 h 3601617"/>
              <a:gd name="connsiteX108" fmla="*/ 2789853 w 4572000"/>
              <a:gd name="connsiteY108" fmla="*/ 3508310 h 3601617"/>
              <a:gd name="connsiteX109" fmla="*/ 2845837 w 4572000"/>
              <a:gd name="connsiteY109" fmla="*/ 3536302 h 3601617"/>
              <a:gd name="connsiteX110" fmla="*/ 2901820 w 4572000"/>
              <a:gd name="connsiteY110" fmla="*/ 3554963 h 3601617"/>
              <a:gd name="connsiteX111" fmla="*/ 2920482 w 4572000"/>
              <a:gd name="connsiteY111" fmla="*/ 3573625 h 3601617"/>
              <a:gd name="connsiteX112" fmla="*/ 2967135 w 4572000"/>
              <a:gd name="connsiteY112" fmla="*/ 3582955 h 3601617"/>
              <a:gd name="connsiteX113" fmla="*/ 3069771 w 4572000"/>
              <a:gd name="connsiteY113" fmla="*/ 3601617 h 3601617"/>
              <a:gd name="connsiteX114" fmla="*/ 3228392 w 4572000"/>
              <a:gd name="connsiteY114" fmla="*/ 3592286 h 3601617"/>
              <a:gd name="connsiteX115" fmla="*/ 3359020 w 4572000"/>
              <a:gd name="connsiteY115" fmla="*/ 3582955 h 3601617"/>
              <a:gd name="connsiteX116" fmla="*/ 3573625 w 4572000"/>
              <a:gd name="connsiteY116" fmla="*/ 3573625 h 3601617"/>
              <a:gd name="connsiteX117" fmla="*/ 3834882 w 4572000"/>
              <a:gd name="connsiteY117" fmla="*/ 3554963 h 3601617"/>
              <a:gd name="connsiteX118" fmla="*/ 3909527 w 4572000"/>
              <a:gd name="connsiteY118" fmla="*/ 3545633 h 3601617"/>
              <a:gd name="connsiteX119" fmla="*/ 4068147 w 4572000"/>
              <a:gd name="connsiteY119" fmla="*/ 3526972 h 3601617"/>
              <a:gd name="connsiteX120" fmla="*/ 4096139 w 4572000"/>
              <a:gd name="connsiteY120" fmla="*/ 3517641 h 3601617"/>
              <a:gd name="connsiteX121" fmla="*/ 4133461 w 4572000"/>
              <a:gd name="connsiteY121" fmla="*/ 3508310 h 3601617"/>
              <a:gd name="connsiteX122" fmla="*/ 4161453 w 4572000"/>
              <a:gd name="connsiteY122" fmla="*/ 3489649 h 3601617"/>
              <a:gd name="connsiteX123" fmla="*/ 4189445 w 4572000"/>
              <a:gd name="connsiteY123" fmla="*/ 3480319 h 3601617"/>
              <a:gd name="connsiteX124" fmla="*/ 4338735 w 4572000"/>
              <a:gd name="connsiteY124" fmla="*/ 3461657 h 3601617"/>
              <a:gd name="connsiteX125" fmla="*/ 4469363 w 4572000"/>
              <a:gd name="connsiteY125" fmla="*/ 3433666 h 3601617"/>
              <a:gd name="connsiteX126" fmla="*/ 4534678 w 4572000"/>
              <a:gd name="connsiteY126" fmla="*/ 3415004 h 3601617"/>
              <a:gd name="connsiteX127" fmla="*/ 4544008 w 4572000"/>
              <a:gd name="connsiteY127" fmla="*/ 3387012 h 3601617"/>
              <a:gd name="connsiteX128" fmla="*/ 4553339 w 4572000"/>
              <a:gd name="connsiteY128" fmla="*/ 3312368 h 3601617"/>
              <a:gd name="connsiteX129" fmla="*/ 4572000 w 4572000"/>
              <a:gd name="connsiteY129" fmla="*/ 3004457 h 3601617"/>
              <a:gd name="connsiteX130" fmla="*/ 4562669 w 4572000"/>
              <a:gd name="connsiteY130" fmla="*/ 2892490 h 3601617"/>
              <a:gd name="connsiteX131" fmla="*/ 4553339 w 4572000"/>
              <a:gd name="connsiteY131" fmla="*/ 2864498 h 3601617"/>
              <a:gd name="connsiteX132" fmla="*/ 4534678 w 4572000"/>
              <a:gd name="connsiteY132" fmla="*/ 2780523 h 3601617"/>
              <a:gd name="connsiteX133" fmla="*/ 4525347 w 4572000"/>
              <a:gd name="connsiteY133" fmla="*/ 2715208 h 3601617"/>
              <a:gd name="connsiteX134" fmla="*/ 4516016 w 4572000"/>
              <a:gd name="connsiteY134" fmla="*/ 2687217 h 3601617"/>
              <a:gd name="connsiteX135" fmla="*/ 4534678 w 4572000"/>
              <a:gd name="connsiteY135" fmla="*/ 2332653 h 3601617"/>
              <a:gd name="connsiteX136" fmla="*/ 4553339 w 4572000"/>
              <a:gd name="connsiteY136" fmla="*/ 2146041 h 3601617"/>
              <a:gd name="connsiteX137" fmla="*/ 4572000 w 4572000"/>
              <a:gd name="connsiteY137" fmla="*/ 1502229 h 3601617"/>
              <a:gd name="connsiteX138" fmla="*/ 4553339 w 4572000"/>
              <a:gd name="connsiteY138" fmla="*/ 1343608 h 3601617"/>
              <a:gd name="connsiteX139" fmla="*/ 4534678 w 4572000"/>
              <a:gd name="connsiteY139" fmla="*/ 1306286 h 3601617"/>
              <a:gd name="connsiteX140" fmla="*/ 4525347 w 4572000"/>
              <a:gd name="connsiteY140" fmla="*/ 1278294 h 3601617"/>
              <a:gd name="connsiteX141" fmla="*/ 4497355 w 4572000"/>
              <a:gd name="connsiteY141" fmla="*/ 1259633 h 3601617"/>
              <a:gd name="connsiteX142" fmla="*/ 4413380 w 4572000"/>
              <a:gd name="connsiteY142" fmla="*/ 1175657 h 3601617"/>
              <a:gd name="connsiteX143" fmla="*/ 4394718 w 4572000"/>
              <a:gd name="connsiteY143" fmla="*/ 1156996 h 3601617"/>
              <a:gd name="connsiteX144" fmla="*/ 4376057 w 4572000"/>
              <a:gd name="connsiteY144" fmla="*/ 1129004 h 3601617"/>
              <a:gd name="connsiteX145" fmla="*/ 4320074 w 4572000"/>
              <a:gd name="connsiteY145" fmla="*/ 1091682 h 3601617"/>
              <a:gd name="connsiteX146" fmla="*/ 4282751 w 4572000"/>
              <a:gd name="connsiteY146" fmla="*/ 1035698 h 3601617"/>
              <a:gd name="connsiteX147" fmla="*/ 4305000 w 4572000"/>
              <a:gd name="connsiteY147" fmla="*/ 1001247 h 3601617"/>
              <a:gd name="connsiteX148" fmla="*/ 4226767 w 4572000"/>
              <a:gd name="connsiteY148" fmla="*/ 1007706 h 3601617"/>
              <a:gd name="connsiteX149" fmla="*/ 4198776 w 4572000"/>
              <a:gd name="connsiteY149" fmla="*/ 961053 h 3601617"/>
              <a:gd name="connsiteX150" fmla="*/ 4170784 w 4572000"/>
              <a:gd name="connsiteY150" fmla="*/ 942392 h 3601617"/>
              <a:gd name="connsiteX151" fmla="*/ 4124131 w 4572000"/>
              <a:gd name="connsiteY151" fmla="*/ 895739 h 3601617"/>
              <a:gd name="connsiteX152" fmla="*/ 4068147 w 4572000"/>
              <a:gd name="connsiteY152" fmla="*/ 839755 h 3601617"/>
              <a:gd name="connsiteX153" fmla="*/ 4012163 w 4572000"/>
              <a:gd name="connsiteY153" fmla="*/ 783772 h 3601617"/>
              <a:gd name="connsiteX154" fmla="*/ 3984171 w 4572000"/>
              <a:gd name="connsiteY154" fmla="*/ 765110 h 3601617"/>
              <a:gd name="connsiteX155" fmla="*/ 3946849 w 4572000"/>
              <a:gd name="connsiteY155" fmla="*/ 718457 h 3601617"/>
              <a:gd name="connsiteX156" fmla="*/ 3890865 w 4572000"/>
              <a:gd name="connsiteY156" fmla="*/ 662474 h 3601617"/>
              <a:gd name="connsiteX157" fmla="*/ 3853543 w 4572000"/>
              <a:gd name="connsiteY157" fmla="*/ 625151 h 3601617"/>
              <a:gd name="connsiteX158" fmla="*/ 3825551 w 4572000"/>
              <a:gd name="connsiteY158" fmla="*/ 606490 h 3601617"/>
              <a:gd name="connsiteX159" fmla="*/ 3785358 w 4572000"/>
              <a:gd name="connsiteY159" fmla="*/ 520361 h 3601617"/>
              <a:gd name="connsiteX160" fmla="*/ 3758801 w 4572000"/>
              <a:gd name="connsiteY160" fmla="*/ 478015 h 3601617"/>
              <a:gd name="connsiteX161" fmla="*/ 3685592 w 4572000"/>
              <a:gd name="connsiteY161" fmla="*/ 485192 h 3601617"/>
              <a:gd name="connsiteX162" fmla="*/ 3708560 w 4572000"/>
              <a:gd name="connsiteY162" fmla="*/ 438539 h 3601617"/>
              <a:gd name="connsiteX163" fmla="*/ 3629608 w 4572000"/>
              <a:gd name="connsiteY163" fmla="*/ 447870 h 3601617"/>
              <a:gd name="connsiteX164" fmla="*/ 3638939 w 4572000"/>
              <a:gd name="connsiteY164" fmla="*/ 361023 h 3601617"/>
              <a:gd name="connsiteX165" fmla="*/ 3554963 w 4572000"/>
              <a:gd name="connsiteY165" fmla="*/ 382555 h 3601617"/>
              <a:gd name="connsiteX166" fmla="*/ 3596592 w 4572000"/>
              <a:gd name="connsiteY166" fmla="*/ 339491 h 3601617"/>
              <a:gd name="connsiteX167" fmla="*/ 3480318 w 4572000"/>
              <a:gd name="connsiteY167" fmla="*/ 317241 h 3601617"/>
              <a:gd name="connsiteX168" fmla="*/ 3452327 w 4572000"/>
              <a:gd name="connsiteY168" fmla="*/ 298580 h 3601617"/>
              <a:gd name="connsiteX169" fmla="*/ 3433665 w 4572000"/>
              <a:gd name="connsiteY169" fmla="*/ 279919 h 3601617"/>
              <a:gd name="connsiteX170" fmla="*/ 3405673 w 4572000"/>
              <a:gd name="connsiteY170" fmla="*/ 195944 h 3601617"/>
              <a:gd name="connsiteX171" fmla="*/ 3312367 w 4572000"/>
              <a:gd name="connsiteY171" fmla="*/ 205274 h 3601617"/>
              <a:gd name="connsiteX172" fmla="*/ 3293706 w 4572000"/>
              <a:gd name="connsiteY172" fmla="*/ 186612 h 3601617"/>
              <a:gd name="connsiteX173" fmla="*/ 3368351 w 4572000"/>
              <a:gd name="connsiteY173" fmla="*/ 149290 h 3601617"/>
              <a:gd name="connsiteX174" fmla="*/ 3209731 w 4572000"/>
              <a:gd name="connsiteY174" fmla="*/ 139959 h 3601617"/>
              <a:gd name="connsiteX175" fmla="*/ 3256384 w 4572000"/>
              <a:gd name="connsiteY175" fmla="*/ 37323 h 3601617"/>
              <a:gd name="connsiteX176" fmla="*/ 3191070 w 4572000"/>
              <a:gd name="connsiteY176" fmla="*/ 55984 h 3601617"/>
              <a:gd name="connsiteX177" fmla="*/ 3172409 w 4572000"/>
              <a:gd name="connsiteY177" fmla="*/ 9331 h 3601617"/>
              <a:gd name="connsiteX178" fmla="*/ 3023118 w 4572000"/>
              <a:gd name="connsiteY178" fmla="*/ 55984 h 3601617"/>
              <a:gd name="connsiteX179" fmla="*/ 2995127 w 4572000"/>
              <a:gd name="connsiteY179" fmla="*/ 37323 h 3601617"/>
              <a:gd name="connsiteX180" fmla="*/ 2901820 w 4572000"/>
              <a:gd name="connsiteY180" fmla="*/ 9331 h 3601617"/>
              <a:gd name="connsiteX181" fmla="*/ 2799184 w 4572000"/>
              <a:gd name="connsiteY181" fmla="*/ 0 h 3601617"/>
              <a:gd name="connsiteX182" fmla="*/ 2649894 w 4572000"/>
              <a:gd name="connsiteY182" fmla="*/ 9331 h 3601617"/>
              <a:gd name="connsiteX183" fmla="*/ 2537927 w 4572000"/>
              <a:gd name="connsiteY183" fmla="*/ 65315 h 3601617"/>
              <a:gd name="connsiteX184" fmla="*/ 2509935 w 4572000"/>
              <a:gd name="connsiteY184" fmla="*/ 74645 h 3601617"/>
              <a:gd name="connsiteX185" fmla="*/ 2481943 w 4572000"/>
              <a:gd name="connsiteY185" fmla="*/ 102637 h 3601617"/>
              <a:gd name="connsiteX186" fmla="*/ 2425959 w 4572000"/>
              <a:gd name="connsiteY186" fmla="*/ 139959 h 3601617"/>
              <a:gd name="connsiteX187" fmla="*/ 2379306 w 4572000"/>
              <a:gd name="connsiteY187" fmla="*/ 177282 h 3601617"/>
              <a:gd name="connsiteX188" fmla="*/ 2360645 w 4572000"/>
              <a:gd name="connsiteY188" fmla="*/ 205274 h 3601617"/>
              <a:gd name="connsiteX189" fmla="*/ 2304661 w 4572000"/>
              <a:gd name="connsiteY189" fmla="*/ 251927 h 3601617"/>
              <a:gd name="connsiteX190" fmla="*/ 2267339 w 4572000"/>
              <a:gd name="connsiteY190" fmla="*/ 307910 h 3601617"/>
              <a:gd name="connsiteX191" fmla="*/ 2248678 w 4572000"/>
              <a:gd name="connsiteY191" fmla="*/ 335902 h 3601617"/>
              <a:gd name="connsiteX192" fmla="*/ 2220686 w 4572000"/>
              <a:gd name="connsiteY192" fmla="*/ 391886 h 3601617"/>
              <a:gd name="connsiteX193" fmla="*/ 2183363 w 4572000"/>
              <a:gd name="connsiteY193" fmla="*/ 447870 h 3601617"/>
              <a:gd name="connsiteX194" fmla="*/ 2155371 w 4572000"/>
              <a:gd name="connsiteY194" fmla="*/ 503853 h 3601617"/>
              <a:gd name="connsiteX195" fmla="*/ 2118049 w 4572000"/>
              <a:gd name="connsiteY195" fmla="*/ 587829 h 3601617"/>
              <a:gd name="connsiteX196" fmla="*/ 2090057 w 4572000"/>
              <a:gd name="connsiteY196" fmla="*/ 615821 h 3601617"/>
              <a:gd name="connsiteX197" fmla="*/ 2062065 w 4572000"/>
              <a:gd name="connsiteY197" fmla="*/ 662474 h 3601617"/>
              <a:gd name="connsiteX198" fmla="*/ 2052735 w 4572000"/>
              <a:gd name="connsiteY198" fmla="*/ 690466 h 3601617"/>
              <a:gd name="connsiteX199" fmla="*/ 2034074 w 4572000"/>
              <a:gd name="connsiteY199" fmla="*/ 718457 h 3601617"/>
              <a:gd name="connsiteX200" fmla="*/ 2024743 w 4572000"/>
              <a:gd name="connsiteY200" fmla="*/ 746449 h 3601617"/>
              <a:gd name="connsiteX201" fmla="*/ 2006082 w 4572000"/>
              <a:gd name="connsiteY201" fmla="*/ 774441 h 3601617"/>
              <a:gd name="connsiteX202" fmla="*/ 1987420 w 4572000"/>
              <a:gd name="connsiteY202" fmla="*/ 830425 h 3601617"/>
              <a:gd name="connsiteX203" fmla="*/ 1968759 w 4572000"/>
              <a:gd name="connsiteY203" fmla="*/ 867747 h 3601617"/>
              <a:gd name="connsiteX204" fmla="*/ 1950098 w 4572000"/>
              <a:gd name="connsiteY204" fmla="*/ 923731 h 3601617"/>
              <a:gd name="connsiteX205" fmla="*/ 1931437 w 4572000"/>
              <a:gd name="connsiteY205" fmla="*/ 951723 h 3601617"/>
              <a:gd name="connsiteX206" fmla="*/ 1912776 w 4572000"/>
              <a:gd name="connsiteY206" fmla="*/ 1007706 h 3601617"/>
              <a:gd name="connsiteX207" fmla="*/ 1903445 w 4572000"/>
              <a:gd name="connsiteY207" fmla="*/ 1035698 h 3601617"/>
              <a:gd name="connsiteX208" fmla="*/ 1866122 w 4572000"/>
              <a:gd name="connsiteY208" fmla="*/ 1082351 h 3601617"/>
              <a:gd name="connsiteX209" fmla="*/ 1856792 w 4572000"/>
              <a:gd name="connsiteY209" fmla="*/ 1110343 h 3601617"/>
              <a:gd name="connsiteX210" fmla="*/ 1810139 w 4572000"/>
              <a:gd name="connsiteY210" fmla="*/ 1166327 h 3601617"/>
              <a:gd name="connsiteX211" fmla="*/ 1772816 w 4572000"/>
              <a:gd name="connsiteY211" fmla="*/ 1240972 h 3601617"/>
              <a:gd name="connsiteX212" fmla="*/ 1763486 w 4572000"/>
              <a:gd name="connsiteY212" fmla="*/ 1268963 h 3601617"/>
              <a:gd name="connsiteX213" fmla="*/ 1698171 w 4572000"/>
              <a:gd name="connsiteY213" fmla="*/ 1324947 h 3601617"/>
              <a:gd name="connsiteX0" fmla="*/ 1698171 w 4572000"/>
              <a:gd name="connsiteY0" fmla="*/ 1324947 h 3601617"/>
              <a:gd name="connsiteX1" fmla="*/ 1558212 w 4572000"/>
              <a:gd name="connsiteY1" fmla="*/ 1296955 h 3601617"/>
              <a:gd name="connsiteX2" fmla="*/ 1530220 w 4572000"/>
              <a:gd name="connsiteY2" fmla="*/ 1287625 h 3601617"/>
              <a:gd name="connsiteX3" fmla="*/ 1492898 w 4572000"/>
              <a:gd name="connsiteY3" fmla="*/ 1278294 h 3601617"/>
              <a:gd name="connsiteX4" fmla="*/ 1427584 w 4572000"/>
              <a:gd name="connsiteY4" fmla="*/ 1268963 h 3601617"/>
              <a:gd name="connsiteX5" fmla="*/ 1399592 w 4572000"/>
              <a:gd name="connsiteY5" fmla="*/ 1259633 h 3601617"/>
              <a:gd name="connsiteX6" fmla="*/ 1324947 w 4572000"/>
              <a:gd name="connsiteY6" fmla="*/ 1240972 h 3601617"/>
              <a:gd name="connsiteX7" fmla="*/ 1259633 w 4572000"/>
              <a:gd name="connsiteY7" fmla="*/ 1212980 h 3601617"/>
              <a:gd name="connsiteX8" fmla="*/ 1240971 w 4572000"/>
              <a:gd name="connsiteY8" fmla="*/ 1194319 h 3601617"/>
              <a:gd name="connsiteX9" fmla="*/ 1156996 w 4572000"/>
              <a:gd name="connsiteY9" fmla="*/ 1166327 h 3601617"/>
              <a:gd name="connsiteX10" fmla="*/ 1129004 w 4572000"/>
              <a:gd name="connsiteY10" fmla="*/ 1156996 h 3601617"/>
              <a:gd name="connsiteX11" fmla="*/ 1101012 w 4572000"/>
              <a:gd name="connsiteY11" fmla="*/ 1147666 h 3601617"/>
              <a:gd name="connsiteX12" fmla="*/ 1026367 w 4572000"/>
              <a:gd name="connsiteY12" fmla="*/ 1110343 h 3601617"/>
              <a:gd name="connsiteX13" fmla="*/ 998376 w 4572000"/>
              <a:gd name="connsiteY13" fmla="*/ 1101012 h 3601617"/>
              <a:gd name="connsiteX14" fmla="*/ 970384 w 4572000"/>
              <a:gd name="connsiteY14" fmla="*/ 1091682 h 3601617"/>
              <a:gd name="connsiteX15" fmla="*/ 942392 w 4572000"/>
              <a:gd name="connsiteY15" fmla="*/ 1073021 h 3601617"/>
              <a:gd name="connsiteX16" fmla="*/ 811763 w 4572000"/>
              <a:gd name="connsiteY16" fmla="*/ 1054359 h 3601617"/>
              <a:gd name="connsiteX17" fmla="*/ 755780 w 4572000"/>
              <a:gd name="connsiteY17" fmla="*/ 1045029 h 3601617"/>
              <a:gd name="connsiteX18" fmla="*/ 559837 w 4572000"/>
              <a:gd name="connsiteY18" fmla="*/ 1054359 h 3601617"/>
              <a:gd name="connsiteX19" fmla="*/ 513184 w 4572000"/>
              <a:gd name="connsiteY19" fmla="*/ 1063690 h 3601617"/>
              <a:gd name="connsiteX20" fmla="*/ 447869 w 4572000"/>
              <a:gd name="connsiteY20" fmla="*/ 1073021 h 3601617"/>
              <a:gd name="connsiteX21" fmla="*/ 410547 w 4572000"/>
              <a:gd name="connsiteY21" fmla="*/ 1082351 h 3601617"/>
              <a:gd name="connsiteX22" fmla="*/ 345233 w 4572000"/>
              <a:gd name="connsiteY22" fmla="*/ 1091682 h 3601617"/>
              <a:gd name="connsiteX23" fmla="*/ 289249 w 4572000"/>
              <a:gd name="connsiteY23" fmla="*/ 1101012 h 3601617"/>
              <a:gd name="connsiteX24" fmla="*/ 261257 w 4572000"/>
              <a:gd name="connsiteY24" fmla="*/ 1110343 h 3601617"/>
              <a:gd name="connsiteX25" fmla="*/ 214604 w 4572000"/>
              <a:gd name="connsiteY25" fmla="*/ 1147666 h 3601617"/>
              <a:gd name="connsiteX26" fmla="*/ 186612 w 4572000"/>
              <a:gd name="connsiteY26" fmla="*/ 1166327 h 3601617"/>
              <a:gd name="connsiteX27" fmla="*/ 177282 w 4572000"/>
              <a:gd name="connsiteY27" fmla="*/ 1194319 h 3601617"/>
              <a:gd name="connsiteX28" fmla="*/ 130629 w 4572000"/>
              <a:gd name="connsiteY28" fmla="*/ 1240972 h 3601617"/>
              <a:gd name="connsiteX29" fmla="*/ 111967 w 4572000"/>
              <a:gd name="connsiteY29" fmla="*/ 1259633 h 3601617"/>
              <a:gd name="connsiteX30" fmla="*/ 74645 w 4572000"/>
              <a:gd name="connsiteY30" fmla="*/ 1315617 h 3601617"/>
              <a:gd name="connsiteX31" fmla="*/ 55984 w 4572000"/>
              <a:gd name="connsiteY31" fmla="*/ 1343608 h 3601617"/>
              <a:gd name="connsiteX32" fmla="*/ 37322 w 4572000"/>
              <a:gd name="connsiteY32" fmla="*/ 1371600 h 3601617"/>
              <a:gd name="connsiteX33" fmla="*/ 27992 w 4572000"/>
              <a:gd name="connsiteY33" fmla="*/ 1408923 h 3601617"/>
              <a:gd name="connsiteX34" fmla="*/ 9331 w 4572000"/>
              <a:gd name="connsiteY34" fmla="*/ 1464906 h 3601617"/>
              <a:gd name="connsiteX35" fmla="*/ 0 w 4572000"/>
              <a:gd name="connsiteY35" fmla="*/ 1530221 h 3601617"/>
              <a:gd name="connsiteX36" fmla="*/ 18661 w 4572000"/>
              <a:gd name="connsiteY36" fmla="*/ 1716833 h 3601617"/>
              <a:gd name="connsiteX37" fmla="*/ 37322 w 4572000"/>
              <a:gd name="connsiteY37" fmla="*/ 1800808 h 3601617"/>
              <a:gd name="connsiteX38" fmla="*/ 55984 w 4572000"/>
              <a:gd name="connsiteY38" fmla="*/ 1856792 h 3601617"/>
              <a:gd name="connsiteX39" fmla="*/ 65314 w 4572000"/>
              <a:gd name="connsiteY39" fmla="*/ 1884784 h 3601617"/>
              <a:gd name="connsiteX40" fmla="*/ 83976 w 4572000"/>
              <a:gd name="connsiteY40" fmla="*/ 1912776 h 3601617"/>
              <a:gd name="connsiteX41" fmla="*/ 111967 w 4572000"/>
              <a:gd name="connsiteY41" fmla="*/ 2015412 h 3601617"/>
              <a:gd name="connsiteX42" fmla="*/ 130629 w 4572000"/>
              <a:gd name="connsiteY42" fmla="*/ 2052735 h 3601617"/>
              <a:gd name="connsiteX43" fmla="*/ 149290 w 4572000"/>
              <a:gd name="connsiteY43" fmla="*/ 2108719 h 3601617"/>
              <a:gd name="connsiteX44" fmla="*/ 158620 w 4572000"/>
              <a:gd name="connsiteY44" fmla="*/ 2136710 h 3601617"/>
              <a:gd name="connsiteX45" fmla="*/ 214604 w 4572000"/>
              <a:gd name="connsiteY45" fmla="*/ 2220686 h 3601617"/>
              <a:gd name="connsiteX46" fmla="*/ 233265 w 4572000"/>
              <a:gd name="connsiteY46" fmla="*/ 2248678 h 3601617"/>
              <a:gd name="connsiteX47" fmla="*/ 251927 w 4572000"/>
              <a:gd name="connsiteY47" fmla="*/ 2267339 h 3601617"/>
              <a:gd name="connsiteX48" fmla="*/ 270588 w 4572000"/>
              <a:gd name="connsiteY48" fmla="*/ 2295331 h 3601617"/>
              <a:gd name="connsiteX49" fmla="*/ 326571 w 4572000"/>
              <a:gd name="connsiteY49" fmla="*/ 2351315 h 3601617"/>
              <a:gd name="connsiteX50" fmla="*/ 345233 w 4572000"/>
              <a:gd name="connsiteY50" fmla="*/ 2369976 h 3601617"/>
              <a:gd name="connsiteX51" fmla="*/ 363894 w 4572000"/>
              <a:gd name="connsiteY51" fmla="*/ 2397968 h 3601617"/>
              <a:gd name="connsiteX52" fmla="*/ 391886 w 4572000"/>
              <a:gd name="connsiteY52" fmla="*/ 2416629 h 3601617"/>
              <a:gd name="connsiteX53" fmla="*/ 438539 w 4572000"/>
              <a:gd name="connsiteY53" fmla="*/ 2472612 h 3601617"/>
              <a:gd name="connsiteX54" fmla="*/ 457200 w 4572000"/>
              <a:gd name="connsiteY54" fmla="*/ 2500604 h 3601617"/>
              <a:gd name="connsiteX55" fmla="*/ 503853 w 4572000"/>
              <a:gd name="connsiteY55" fmla="*/ 2537927 h 3601617"/>
              <a:gd name="connsiteX56" fmla="*/ 522514 w 4572000"/>
              <a:gd name="connsiteY56" fmla="*/ 2565919 h 3601617"/>
              <a:gd name="connsiteX57" fmla="*/ 578498 w 4572000"/>
              <a:gd name="connsiteY57" fmla="*/ 2603241 h 3601617"/>
              <a:gd name="connsiteX58" fmla="*/ 606490 w 4572000"/>
              <a:gd name="connsiteY58" fmla="*/ 2621902 h 3601617"/>
              <a:gd name="connsiteX59" fmla="*/ 634482 w 4572000"/>
              <a:gd name="connsiteY59" fmla="*/ 2640563 h 3601617"/>
              <a:gd name="connsiteX60" fmla="*/ 653143 w 4572000"/>
              <a:gd name="connsiteY60" fmla="*/ 2659225 h 3601617"/>
              <a:gd name="connsiteX61" fmla="*/ 709127 w 4572000"/>
              <a:gd name="connsiteY61" fmla="*/ 2696547 h 3601617"/>
              <a:gd name="connsiteX62" fmla="*/ 737118 w 4572000"/>
              <a:gd name="connsiteY62" fmla="*/ 2724539 h 3601617"/>
              <a:gd name="connsiteX63" fmla="*/ 793102 w 4572000"/>
              <a:gd name="connsiteY63" fmla="*/ 2743200 h 3601617"/>
              <a:gd name="connsiteX64" fmla="*/ 821094 w 4572000"/>
              <a:gd name="connsiteY64" fmla="*/ 2761861 h 3601617"/>
              <a:gd name="connsiteX65" fmla="*/ 942392 w 4572000"/>
              <a:gd name="connsiteY65" fmla="*/ 2780523 h 3601617"/>
              <a:gd name="connsiteX66" fmla="*/ 970384 w 4572000"/>
              <a:gd name="connsiteY66" fmla="*/ 2789853 h 3601617"/>
              <a:gd name="connsiteX67" fmla="*/ 1184988 w 4572000"/>
              <a:gd name="connsiteY67" fmla="*/ 2789853 h 3601617"/>
              <a:gd name="connsiteX68" fmla="*/ 1240971 w 4572000"/>
              <a:gd name="connsiteY68" fmla="*/ 2752531 h 3601617"/>
              <a:gd name="connsiteX69" fmla="*/ 1287625 w 4572000"/>
              <a:gd name="connsiteY69" fmla="*/ 2715208 h 3601617"/>
              <a:gd name="connsiteX70" fmla="*/ 1334278 w 4572000"/>
              <a:gd name="connsiteY70" fmla="*/ 2677886 h 3601617"/>
              <a:gd name="connsiteX71" fmla="*/ 1380931 w 4572000"/>
              <a:gd name="connsiteY71" fmla="*/ 2640563 h 3601617"/>
              <a:gd name="connsiteX72" fmla="*/ 1427584 w 4572000"/>
              <a:gd name="connsiteY72" fmla="*/ 2603241 h 3601617"/>
              <a:gd name="connsiteX73" fmla="*/ 1446245 w 4572000"/>
              <a:gd name="connsiteY73" fmla="*/ 2575249 h 3601617"/>
              <a:gd name="connsiteX74" fmla="*/ 1474237 w 4572000"/>
              <a:gd name="connsiteY74" fmla="*/ 2547257 h 3601617"/>
              <a:gd name="connsiteX75" fmla="*/ 1492898 w 4572000"/>
              <a:gd name="connsiteY75" fmla="*/ 2519266 h 3601617"/>
              <a:gd name="connsiteX76" fmla="*/ 1520890 w 4572000"/>
              <a:gd name="connsiteY76" fmla="*/ 2509935 h 3601617"/>
              <a:gd name="connsiteX77" fmla="*/ 1548882 w 4572000"/>
              <a:gd name="connsiteY77" fmla="*/ 2481943 h 3601617"/>
              <a:gd name="connsiteX78" fmla="*/ 1614196 w 4572000"/>
              <a:gd name="connsiteY78" fmla="*/ 2463282 h 3601617"/>
              <a:gd name="connsiteX79" fmla="*/ 1707502 w 4572000"/>
              <a:gd name="connsiteY79" fmla="*/ 2435290 h 3601617"/>
              <a:gd name="connsiteX80" fmla="*/ 1819469 w 4572000"/>
              <a:gd name="connsiteY80" fmla="*/ 2416629 h 3601617"/>
              <a:gd name="connsiteX81" fmla="*/ 1903445 w 4572000"/>
              <a:gd name="connsiteY81" fmla="*/ 2397968 h 3601617"/>
              <a:gd name="connsiteX82" fmla="*/ 1978090 w 4572000"/>
              <a:gd name="connsiteY82" fmla="*/ 2379306 h 3601617"/>
              <a:gd name="connsiteX83" fmla="*/ 2062065 w 4572000"/>
              <a:gd name="connsiteY83" fmla="*/ 2397968 h 3601617"/>
              <a:gd name="connsiteX84" fmla="*/ 2080727 w 4572000"/>
              <a:gd name="connsiteY84" fmla="*/ 2425959 h 3601617"/>
              <a:gd name="connsiteX85" fmla="*/ 2108718 w 4572000"/>
              <a:gd name="connsiteY85" fmla="*/ 2435290 h 3601617"/>
              <a:gd name="connsiteX86" fmla="*/ 2155371 w 4572000"/>
              <a:gd name="connsiteY86" fmla="*/ 2481943 h 3601617"/>
              <a:gd name="connsiteX87" fmla="*/ 2174033 w 4572000"/>
              <a:gd name="connsiteY87" fmla="*/ 2500604 h 3601617"/>
              <a:gd name="connsiteX88" fmla="*/ 2230016 w 4572000"/>
              <a:gd name="connsiteY88" fmla="*/ 2584580 h 3601617"/>
              <a:gd name="connsiteX89" fmla="*/ 2267339 w 4572000"/>
              <a:gd name="connsiteY89" fmla="*/ 2640563 h 3601617"/>
              <a:gd name="connsiteX90" fmla="*/ 2286000 w 4572000"/>
              <a:gd name="connsiteY90" fmla="*/ 2668555 h 3601617"/>
              <a:gd name="connsiteX91" fmla="*/ 2304661 w 4572000"/>
              <a:gd name="connsiteY91" fmla="*/ 2687217 h 3601617"/>
              <a:gd name="connsiteX92" fmla="*/ 2313992 w 4572000"/>
              <a:gd name="connsiteY92" fmla="*/ 2715208 h 3601617"/>
              <a:gd name="connsiteX93" fmla="*/ 2332653 w 4572000"/>
              <a:gd name="connsiteY93" fmla="*/ 2733870 h 3601617"/>
              <a:gd name="connsiteX94" fmla="*/ 2351314 w 4572000"/>
              <a:gd name="connsiteY94" fmla="*/ 2789853 h 3601617"/>
              <a:gd name="connsiteX95" fmla="*/ 2360645 w 4572000"/>
              <a:gd name="connsiteY95" fmla="*/ 2817845 h 3601617"/>
              <a:gd name="connsiteX96" fmla="*/ 2369976 w 4572000"/>
              <a:gd name="connsiteY96" fmla="*/ 2892490 h 3601617"/>
              <a:gd name="connsiteX97" fmla="*/ 2388637 w 4572000"/>
              <a:gd name="connsiteY97" fmla="*/ 3069772 h 3601617"/>
              <a:gd name="connsiteX98" fmla="*/ 2397967 w 4572000"/>
              <a:gd name="connsiteY98" fmla="*/ 3097763 h 3601617"/>
              <a:gd name="connsiteX99" fmla="*/ 2416629 w 4572000"/>
              <a:gd name="connsiteY99" fmla="*/ 3125755 h 3601617"/>
              <a:gd name="connsiteX100" fmla="*/ 2444620 w 4572000"/>
              <a:gd name="connsiteY100" fmla="*/ 3181739 h 3601617"/>
              <a:gd name="connsiteX101" fmla="*/ 2491274 w 4572000"/>
              <a:gd name="connsiteY101" fmla="*/ 3265715 h 3601617"/>
              <a:gd name="connsiteX102" fmla="*/ 2537927 w 4572000"/>
              <a:gd name="connsiteY102" fmla="*/ 3303037 h 3601617"/>
              <a:gd name="connsiteX103" fmla="*/ 2556588 w 4572000"/>
              <a:gd name="connsiteY103" fmla="*/ 3331029 h 3601617"/>
              <a:gd name="connsiteX104" fmla="*/ 2612571 w 4572000"/>
              <a:gd name="connsiteY104" fmla="*/ 3368351 h 3601617"/>
              <a:gd name="connsiteX105" fmla="*/ 2659225 w 4572000"/>
              <a:gd name="connsiteY105" fmla="*/ 3405674 h 3601617"/>
              <a:gd name="connsiteX106" fmla="*/ 2705878 w 4572000"/>
              <a:gd name="connsiteY106" fmla="*/ 3461657 h 3601617"/>
              <a:gd name="connsiteX107" fmla="*/ 2733869 w 4572000"/>
              <a:gd name="connsiteY107" fmla="*/ 3480319 h 3601617"/>
              <a:gd name="connsiteX108" fmla="*/ 2789853 w 4572000"/>
              <a:gd name="connsiteY108" fmla="*/ 3508310 h 3601617"/>
              <a:gd name="connsiteX109" fmla="*/ 2845837 w 4572000"/>
              <a:gd name="connsiteY109" fmla="*/ 3536302 h 3601617"/>
              <a:gd name="connsiteX110" fmla="*/ 2901820 w 4572000"/>
              <a:gd name="connsiteY110" fmla="*/ 3554963 h 3601617"/>
              <a:gd name="connsiteX111" fmla="*/ 2920482 w 4572000"/>
              <a:gd name="connsiteY111" fmla="*/ 3573625 h 3601617"/>
              <a:gd name="connsiteX112" fmla="*/ 2967135 w 4572000"/>
              <a:gd name="connsiteY112" fmla="*/ 3582955 h 3601617"/>
              <a:gd name="connsiteX113" fmla="*/ 3069771 w 4572000"/>
              <a:gd name="connsiteY113" fmla="*/ 3601617 h 3601617"/>
              <a:gd name="connsiteX114" fmla="*/ 3228392 w 4572000"/>
              <a:gd name="connsiteY114" fmla="*/ 3592286 h 3601617"/>
              <a:gd name="connsiteX115" fmla="*/ 3359020 w 4572000"/>
              <a:gd name="connsiteY115" fmla="*/ 3582955 h 3601617"/>
              <a:gd name="connsiteX116" fmla="*/ 3573625 w 4572000"/>
              <a:gd name="connsiteY116" fmla="*/ 3573625 h 3601617"/>
              <a:gd name="connsiteX117" fmla="*/ 3834882 w 4572000"/>
              <a:gd name="connsiteY117" fmla="*/ 3554963 h 3601617"/>
              <a:gd name="connsiteX118" fmla="*/ 3909527 w 4572000"/>
              <a:gd name="connsiteY118" fmla="*/ 3545633 h 3601617"/>
              <a:gd name="connsiteX119" fmla="*/ 4068147 w 4572000"/>
              <a:gd name="connsiteY119" fmla="*/ 3526972 h 3601617"/>
              <a:gd name="connsiteX120" fmla="*/ 4096139 w 4572000"/>
              <a:gd name="connsiteY120" fmla="*/ 3517641 h 3601617"/>
              <a:gd name="connsiteX121" fmla="*/ 4133461 w 4572000"/>
              <a:gd name="connsiteY121" fmla="*/ 3508310 h 3601617"/>
              <a:gd name="connsiteX122" fmla="*/ 4161453 w 4572000"/>
              <a:gd name="connsiteY122" fmla="*/ 3489649 h 3601617"/>
              <a:gd name="connsiteX123" fmla="*/ 4189445 w 4572000"/>
              <a:gd name="connsiteY123" fmla="*/ 3480319 h 3601617"/>
              <a:gd name="connsiteX124" fmla="*/ 4338735 w 4572000"/>
              <a:gd name="connsiteY124" fmla="*/ 3461657 h 3601617"/>
              <a:gd name="connsiteX125" fmla="*/ 4469363 w 4572000"/>
              <a:gd name="connsiteY125" fmla="*/ 3433666 h 3601617"/>
              <a:gd name="connsiteX126" fmla="*/ 4534678 w 4572000"/>
              <a:gd name="connsiteY126" fmla="*/ 3415004 h 3601617"/>
              <a:gd name="connsiteX127" fmla="*/ 4544008 w 4572000"/>
              <a:gd name="connsiteY127" fmla="*/ 3387012 h 3601617"/>
              <a:gd name="connsiteX128" fmla="*/ 4553339 w 4572000"/>
              <a:gd name="connsiteY128" fmla="*/ 3312368 h 3601617"/>
              <a:gd name="connsiteX129" fmla="*/ 4572000 w 4572000"/>
              <a:gd name="connsiteY129" fmla="*/ 3004457 h 3601617"/>
              <a:gd name="connsiteX130" fmla="*/ 4562669 w 4572000"/>
              <a:gd name="connsiteY130" fmla="*/ 2892490 h 3601617"/>
              <a:gd name="connsiteX131" fmla="*/ 4553339 w 4572000"/>
              <a:gd name="connsiteY131" fmla="*/ 2864498 h 3601617"/>
              <a:gd name="connsiteX132" fmla="*/ 4534678 w 4572000"/>
              <a:gd name="connsiteY132" fmla="*/ 2780523 h 3601617"/>
              <a:gd name="connsiteX133" fmla="*/ 4525347 w 4572000"/>
              <a:gd name="connsiteY133" fmla="*/ 2715208 h 3601617"/>
              <a:gd name="connsiteX134" fmla="*/ 4516016 w 4572000"/>
              <a:gd name="connsiteY134" fmla="*/ 2687217 h 3601617"/>
              <a:gd name="connsiteX135" fmla="*/ 4534678 w 4572000"/>
              <a:gd name="connsiteY135" fmla="*/ 2332653 h 3601617"/>
              <a:gd name="connsiteX136" fmla="*/ 4553339 w 4572000"/>
              <a:gd name="connsiteY136" fmla="*/ 2146041 h 3601617"/>
              <a:gd name="connsiteX137" fmla="*/ 4572000 w 4572000"/>
              <a:gd name="connsiteY137" fmla="*/ 1502229 h 3601617"/>
              <a:gd name="connsiteX138" fmla="*/ 4553339 w 4572000"/>
              <a:gd name="connsiteY138" fmla="*/ 1343608 h 3601617"/>
              <a:gd name="connsiteX139" fmla="*/ 4534678 w 4572000"/>
              <a:gd name="connsiteY139" fmla="*/ 1306286 h 3601617"/>
              <a:gd name="connsiteX140" fmla="*/ 4525347 w 4572000"/>
              <a:gd name="connsiteY140" fmla="*/ 1278294 h 3601617"/>
              <a:gd name="connsiteX141" fmla="*/ 4497355 w 4572000"/>
              <a:gd name="connsiteY141" fmla="*/ 1259633 h 3601617"/>
              <a:gd name="connsiteX142" fmla="*/ 4413380 w 4572000"/>
              <a:gd name="connsiteY142" fmla="*/ 1175657 h 3601617"/>
              <a:gd name="connsiteX143" fmla="*/ 4394718 w 4572000"/>
              <a:gd name="connsiteY143" fmla="*/ 1156996 h 3601617"/>
              <a:gd name="connsiteX144" fmla="*/ 4376057 w 4572000"/>
              <a:gd name="connsiteY144" fmla="*/ 1129004 h 3601617"/>
              <a:gd name="connsiteX145" fmla="*/ 4320074 w 4572000"/>
              <a:gd name="connsiteY145" fmla="*/ 1091682 h 3601617"/>
              <a:gd name="connsiteX146" fmla="*/ 4346630 w 4572000"/>
              <a:gd name="connsiteY146" fmla="*/ 1036416 h 3601617"/>
              <a:gd name="connsiteX147" fmla="*/ 4282751 w 4572000"/>
              <a:gd name="connsiteY147" fmla="*/ 1035698 h 3601617"/>
              <a:gd name="connsiteX148" fmla="*/ 4305000 w 4572000"/>
              <a:gd name="connsiteY148" fmla="*/ 1001247 h 3601617"/>
              <a:gd name="connsiteX149" fmla="*/ 4226767 w 4572000"/>
              <a:gd name="connsiteY149" fmla="*/ 1007706 h 3601617"/>
              <a:gd name="connsiteX150" fmla="*/ 4198776 w 4572000"/>
              <a:gd name="connsiteY150" fmla="*/ 961053 h 3601617"/>
              <a:gd name="connsiteX151" fmla="*/ 4170784 w 4572000"/>
              <a:gd name="connsiteY151" fmla="*/ 942392 h 3601617"/>
              <a:gd name="connsiteX152" fmla="*/ 4124131 w 4572000"/>
              <a:gd name="connsiteY152" fmla="*/ 895739 h 3601617"/>
              <a:gd name="connsiteX153" fmla="*/ 4068147 w 4572000"/>
              <a:gd name="connsiteY153" fmla="*/ 839755 h 3601617"/>
              <a:gd name="connsiteX154" fmla="*/ 4012163 w 4572000"/>
              <a:gd name="connsiteY154" fmla="*/ 783772 h 3601617"/>
              <a:gd name="connsiteX155" fmla="*/ 3984171 w 4572000"/>
              <a:gd name="connsiteY155" fmla="*/ 765110 h 3601617"/>
              <a:gd name="connsiteX156" fmla="*/ 3946849 w 4572000"/>
              <a:gd name="connsiteY156" fmla="*/ 718457 h 3601617"/>
              <a:gd name="connsiteX157" fmla="*/ 3890865 w 4572000"/>
              <a:gd name="connsiteY157" fmla="*/ 662474 h 3601617"/>
              <a:gd name="connsiteX158" fmla="*/ 3853543 w 4572000"/>
              <a:gd name="connsiteY158" fmla="*/ 625151 h 3601617"/>
              <a:gd name="connsiteX159" fmla="*/ 3825551 w 4572000"/>
              <a:gd name="connsiteY159" fmla="*/ 606490 h 3601617"/>
              <a:gd name="connsiteX160" fmla="*/ 3785358 w 4572000"/>
              <a:gd name="connsiteY160" fmla="*/ 520361 h 3601617"/>
              <a:gd name="connsiteX161" fmla="*/ 3758801 w 4572000"/>
              <a:gd name="connsiteY161" fmla="*/ 478015 h 3601617"/>
              <a:gd name="connsiteX162" fmla="*/ 3685592 w 4572000"/>
              <a:gd name="connsiteY162" fmla="*/ 485192 h 3601617"/>
              <a:gd name="connsiteX163" fmla="*/ 3708560 w 4572000"/>
              <a:gd name="connsiteY163" fmla="*/ 438539 h 3601617"/>
              <a:gd name="connsiteX164" fmla="*/ 3629608 w 4572000"/>
              <a:gd name="connsiteY164" fmla="*/ 447870 h 3601617"/>
              <a:gd name="connsiteX165" fmla="*/ 3638939 w 4572000"/>
              <a:gd name="connsiteY165" fmla="*/ 361023 h 3601617"/>
              <a:gd name="connsiteX166" fmla="*/ 3554963 w 4572000"/>
              <a:gd name="connsiteY166" fmla="*/ 382555 h 3601617"/>
              <a:gd name="connsiteX167" fmla="*/ 3596592 w 4572000"/>
              <a:gd name="connsiteY167" fmla="*/ 339491 h 3601617"/>
              <a:gd name="connsiteX168" fmla="*/ 3480318 w 4572000"/>
              <a:gd name="connsiteY168" fmla="*/ 317241 h 3601617"/>
              <a:gd name="connsiteX169" fmla="*/ 3452327 w 4572000"/>
              <a:gd name="connsiteY169" fmla="*/ 298580 h 3601617"/>
              <a:gd name="connsiteX170" fmla="*/ 3433665 w 4572000"/>
              <a:gd name="connsiteY170" fmla="*/ 279919 h 3601617"/>
              <a:gd name="connsiteX171" fmla="*/ 3405673 w 4572000"/>
              <a:gd name="connsiteY171" fmla="*/ 195944 h 3601617"/>
              <a:gd name="connsiteX172" fmla="*/ 3312367 w 4572000"/>
              <a:gd name="connsiteY172" fmla="*/ 205274 h 3601617"/>
              <a:gd name="connsiteX173" fmla="*/ 3293706 w 4572000"/>
              <a:gd name="connsiteY173" fmla="*/ 186612 h 3601617"/>
              <a:gd name="connsiteX174" fmla="*/ 3368351 w 4572000"/>
              <a:gd name="connsiteY174" fmla="*/ 149290 h 3601617"/>
              <a:gd name="connsiteX175" fmla="*/ 3209731 w 4572000"/>
              <a:gd name="connsiteY175" fmla="*/ 139959 h 3601617"/>
              <a:gd name="connsiteX176" fmla="*/ 3256384 w 4572000"/>
              <a:gd name="connsiteY176" fmla="*/ 37323 h 3601617"/>
              <a:gd name="connsiteX177" fmla="*/ 3191070 w 4572000"/>
              <a:gd name="connsiteY177" fmla="*/ 55984 h 3601617"/>
              <a:gd name="connsiteX178" fmla="*/ 3172409 w 4572000"/>
              <a:gd name="connsiteY178" fmla="*/ 9331 h 3601617"/>
              <a:gd name="connsiteX179" fmla="*/ 3023118 w 4572000"/>
              <a:gd name="connsiteY179" fmla="*/ 55984 h 3601617"/>
              <a:gd name="connsiteX180" fmla="*/ 2995127 w 4572000"/>
              <a:gd name="connsiteY180" fmla="*/ 37323 h 3601617"/>
              <a:gd name="connsiteX181" fmla="*/ 2901820 w 4572000"/>
              <a:gd name="connsiteY181" fmla="*/ 9331 h 3601617"/>
              <a:gd name="connsiteX182" fmla="*/ 2799184 w 4572000"/>
              <a:gd name="connsiteY182" fmla="*/ 0 h 3601617"/>
              <a:gd name="connsiteX183" fmla="*/ 2649894 w 4572000"/>
              <a:gd name="connsiteY183" fmla="*/ 9331 h 3601617"/>
              <a:gd name="connsiteX184" fmla="*/ 2537927 w 4572000"/>
              <a:gd name="connsiteY184" fmla="*/ 65315 h 3601617"/>
              <a:gd name="connsiteX185" fmla="*/ 2509935 w 4572000"/>
              <a:gd name="connsiteY185" fmla="*/ 74645 h 3601617"/>
              <a:gd name="connsiteX186" fmla="*/ 2481943 w 4572000"/>
              <a:gd name="connsiteY186" fmla="*/ 102637 h 3601617"/>
              <a:gd name="connsiteX187" fmla="*/ 2425959 w 4572000"/>
              <a:gd name="connsiteY187" fmla="*/ 139959 h 3601617"/>
              <a:gd name="connsiteX188" fmla="*/ 2379306 w 4572000"/>
              <a:gd name="connsiteY188" fmla="*/ 177282 h 3601617"/>
              <a:gd name="connsiteX189" fmla="*/ 2360645 w 4572000"/>
              <a:gd name="connsiteY189" fmla="*/ 205274 h 3601617"/>
              <a:gd name="connsiteX190" fmla="*/ 2304661 w 4572000"/>
              <a:gd name="connsiteY190" fmla="*/ 251927 h 3601617"/>
              <a:gd name="connsiteX191" fmla="*/ 2267339 w 4572000"/>
              <a:gd name="connsiteY191" fmla="*/ 307910 h 3601617"/>
              <a:gd name="connsiteX192" fmla="*/ 2248678 w 4572000"/>
              <a:gd name="connsiteY192" fmla="*/ 335902 h 3601617"/>
              <a:gd name="connsiteX193" fmla="*/ 2220686 w 4572000"/>
              <a:gd name="connsiteY193" fmla="*/ 391886 h 3601617"/>
              <a:gd name="connsiteX194" fmla="*/ 2183363 w 4572000"/>
              <a:gd name="connsiteY194" fmla="*/ 447870 h 3601617"/>
              <a:gd name="connsiteX195" fmla="*/ 2155371 w 4572000"/>
              <a:gd name="connsiteY195" fmla="*/ 503853 h 3601617"/>
              <a:gd name="connsiteX196" fmla="*/ 2118049 w 4572000"/>
              <a:gd name="connsiteY196" fmla="*/ 587829 h 3601617"/>
              <a:gd name="connsiteX197" fmla="*/ 2090057 w 4572000"/>
              <a:gd name="connsiteY197" fmla="*/ 615821 h 3601617"/>
              <a:gd name="connsiteX198" fmla="*/ 2062065 w 4572000"/>
              <a:gd name="connsiteY198" fmla="*/ 662474 h 3601617"/>
              <a:gd name="connsiteX199" fmla="*/ 2052735 w 4572000"/>
              <a:gd name="connsiteY199" fmla="*/ 690466 h 3601617"/>
              <a:gd name="connsiteX200" fmla="*/ 2034074 w 4572000"/>
              <a:gd name="connsiteY200" fmla="*/ 718457 h 3601617"/>
              <a:gd name="connsiteX201" fmla="*/ 2024743 w 4572000"/>
              <a:gd name="connsiteY201" fmla="*/ 746449 h 3601617"/>
              <a:gd name="connsiteX202" fmla="*/ 2006082 w 4572000"/>
              <a:gd name="connsiteY202" fmla="*/ 774441 h 3601617"/>
              <a:gd name="connsiteX203" fmla="*/ 1987420 w 4572000"/>
              <a:gd name="connsiteY203" fmla="*/ 830425 h 3601617"/>
              <a:gd name="connsiteX204" fmla="*/ 1968759 w 4572000"/>
              <a:gd name="connsiteY204" fmla="*/ 867747 h 3601617"/>
              <a:gd name="connsiteX205" fmla="*/ 1950098 w 4572000"/>
              <a:gd name="connsiteY205" fmla="*/ 923731 h 3601617"/>
              <a:gd name="connsiteX206" fmla="*/ 1931437 w 4572000"/>
              <a:gd name="connsiteY206" fmla="*/ 951723 h 3601617"/>
              <a:gd name="connsiteX207" fmla="*/ 1912776 w 4572000"/>
              <a:gd name="connsiteY207" fmla="*/ 1007706 h 3601617"/>
              <a:gd name="connsiteX208" fmla="*/ 1903445 w 4572000"/>
              <a:gd name="connsiteY208" fmla="*/ 1035698 h 3601617"/>
              <a:gd name="connsiteX209" fmla="*/ 1866122 w 4572000"/>
              <a:gd name="connsiteY209" fmla="*/ 1082351 h 3601617"/>
              <a:gd name="connsiteX210" fmla="*/ 1856792 w 4572000"/>
              <a:gd name="connsiteY210" fmla="*/ 1110343 h 3601617"/>
              <a:gd name="connsiteX211" fmla="*/ 1810139 w 4572000"/>
              <a:gd name="connsiteY211" fmla="*/ 1166327 h 3601617"/>
              <a:gd name="connsiteX212" fmla="*/ 1772816 w 4572000"/>
              <a:gd name="connsiteY212" fmla="*/ 1240972 h 3601617"/>
              <a:gd name="connsiteX213" fmla="*/ 1763486 w 4572000"/>
              <a:gd name="connsiteY213" fmla="*/ 1268963 h 3601617"/>
              <a:gd name="connsiteX214" fmla="*/ 1698171 w 4572000"/>
              <a:gd name="connsiteY214" fmla="*/ 1324947 h 3601617"/>
              <a:gd name="connsiteX0" fmla="*/ 1698171 w 4572000"/>
              <a:gd name="connsiteY0" fmla="*/ 1324947 h 3601617"/>
              <a:gd name="connsiteX1" fmla="*/ 1558212 w 4572000"/>
              <a:gd name="connsiteY1" fmla="*/ 1296955 h 3601617"/>
              <a:gd name="connsiteX2" fmla="*/ 1530220 w 4572000"/>
              <a:gd name="connsiteY2" fmla="*/ 1287625 h 3601617"/>
              <a:gd name="connsiteX3" fmla="*/ 1492898 w 4572000"/>
              <a:gd name="connsiteY3" fmla="*/ 1278294 h 3601617"/>
              <a:gd name="connsiteX4" fmla="*/ 1427584 w 4572000"/>
              <a:gd name="connsiteY4" fmla="*/ 1268963 h 3601617"/>
              <a:gd name="connsiteX5" fmla="*/ 1399592 w 4572000"/>
              <a:gd name="connsiteY5" fmla="*/ 1259633 h 3601617"/>
              <a:gd name="connsiteX6" fmla="*/ 1324947 w 4572000"/>
              <a:gd name="connsiteY6" fmla="*/ 1240972 h 3601617"/>
              <a:gd name="connsiteX7" fmla="*/ 1259633 w 4572000"/>
              <a:gd name="connsiteY7" fmla="*/ 1212980 h 3601617"/>
              <a:gd name="connsiteX8" fmla="*/ 1240971 w 4572000"/>
              <a:gd name="connsiteY8" fmla="*/ 1194319 h 3601617"/>
              <a:gd name="connsiteX9" fmla="*/ 1156996 w 4572000"/>
              <a:gd name="connsiteY9" fmla="*/ 1166327 h 3601617"/>
              <a:gd name="connsiteX10" fmla="*/ 1129004 w 4572000"/>
              <a:gd name="connsiteY10" fmla="*/ 1156996 h 3601617"/>
              <a:gd name="connsiteX11" fmla="*/ 1101012 w 4572000"/>
              <a:gd name="connsiteY11" fmla="*/ 1147666 h 3601617"/>
              <a:gd name="connsiteX12" fmla="*/ 1026367 w 4572000"/>
              <a:gd name="connsiteY12" fmla="*/ 1110343 h 3601617"/>
              <a:gd name="connsiteX13" fmla="*/ 998376 w 4572000"/>
              <a:gd name="connsiteY13" fmla="*/ 1101012 h 3601617"/>
              <a:gd name="connsiteX14" fmla="*/ 970384 w 4572000"/>
              <a:gd name="connsiteY14" fmla="*/ 1091682 h 3601617"/>
              <a:gd name="connsiteX15" fmla="*/ 942392 w 4572000"/>
              <a:gd name="connsiteY15" fmla="*/ 1073021 h 3601617"/>
              <a:gd name="connsiteX16" fmla="*/ 811763 w 4572000"/>
              <a:gd name="connsiteY16" fmla="*/ 1054359 h 3601617"/>
              <a:gd name="connsiteX17" fmla="*/ 755780 w 4572000"/>
              <a:gd name="connsiteY17" fmla="*/ 1045029 h 3601617"/>
              <a:gd name="connsiteX18" fmla="*/ 559837 w 4572000"/>
              <a:gd name="connsiteY18" fmla="*/ 1054359 h 3601617"/>
              <a:gd name="connsiteX19" fmla="*/ 513184 w 4572000"/>
              <a:gd name="connsiteY19" fmla="*/ 1063690 h 3601617"/>
              <a:gd name="connsiteX20" fmla="*/ 447869 w 4572000"/>
              <a:gd name="connsiteY20" fmla="*/ 1073021 h 3601617"/>
              <a:gd name="connsiteX21" fmla="*/ 410547 w 4572000"/>
              <a:gd name="connsiteY21" fmla="*/ 1082351 h 3601617"/>
              <a:gd name="connsiteX22" fmla="*/ 345233 w 4572000"/>
              <a:gd name="connsiteY22" fmla="*/ 1091682 h 3601617"/>
              <a:gd name="connsiteX23" fmla="*/ 289249 w 4572000"/>
              <a:gd name="connsiteY23" fmla="*/ 1101012 h 3601617"/>
              <a:gd name="connsiteX24" fmla="*/ 261257 w 4572000"/>
              <a:gd name="connsiteY24" fmla="*/ 1110343 h 3601617"/>
              <a:gd name="connsiteX25" fmla="*/ 214604 w 4572000"/>
              <a:gd name="connsiteY25" fmla="*/ 1147666 h 3601617"/>
              <a:gd name="connsiteX26" fmla="*/ 186612 w 4572000"/>
              <a:gd name="connsiteY26" fmla="*/ 1166327 h 3601617"/>
              <a:gd name="connsiteX27" fmla="*/ 177282 w 4572000"/>
              <a:gd name="connsiteY27" fmla="*/ 1194319 h 3601617"/>
              <a:gd name="connsiteX28" fmla="*/ 130629 w 4572000"/>
              <a:gd name="connsiteY28" fmla="*/ 1240972 h 3601617"/>
              <a:gd name="connsiteX29" fmla="*/ 111967 w 4572000"/>
              <a:gd name="connsiteY29" fmla="*/ 1259633 h 3601617"/>
              <a:gd name="connsiteX30" fmla="*/ 74645 w 4572000"/>
              <a:gd name="connsiteY30" fmla="*/ 1315617 h 3601617"/>
              <a:gd name="connsiteX31" fmla="*/ 55984 w 4572000"/>
              <a:gd name="connsiteY31" fmla="*/ 1343608 h 3601617"/>
              <a:gd name="connsiteX32" fmla="*/ 37322 w 4572000"/>
              <a:gd name="connsiteY32" fmla="*/ 1371600 h 3601617"/>
              <a:gd name="connsiteX33" fmla="*/ 27992 w 4572000"/>
              <a:gd name="connsiteY33" fmla="*/ 1408923 h 3601617"/>
              <a:gd name="connsiteX34" fmla="*/ 9331 w 4572000"/>
              <a:gd name="connsiteY34" fmla="*/ 1464906 h 3601617"/>
              <a:gd name="connsiteX35" fmla="*/ 0 w 4572000"/>
              <a:gd name="connsiteY35" fmla="*/ 1530221 h 3601617"/>
              <a:gd name="connsiteX36" fmla="*/ 18661 w 4572000"/>
              <a:gd name="connsiteY36" fmla="*/ 1716833 h 3601617"/>
              <a:gd name="connsiteX37" fmla="*/ 37322 w 4572000"/>
              <a:gd name="connsiteY37" fmla="*/ 1800808 h 3601617"/>
              <a:gd name="connsiteX38" fmla="*/ 55984 w 4572000"/>
              <a:gd name="connsiteY38" fmla="*/ 1856792 h 3601617"/>
              <a:gd name="connsiteX39" fmla="*/ 65314 w 4572000"/>
              <a:gd name="connsiteY39" fmla="*/ 1884784 h 3601617"/>
              <a:gd name="connsiteX40" fmla="*/ 83976 w 4572000"/>
              <a:gd name="connsiteY40" fmla="*/ 1912776 h 3601617"/>
              <a:gd name="connsiteX41" fmla="*/ 111967 w 4572000"/>
              <a:gd name="connsiteY41" fmla="*/ 2015412 h 3601617"/>
              <a:gd name="connsiteX42" fmla="*/ 130629 w 4572000"/>
              <a:gd name="connsiteY42" fmla="*/ 2052735 h 3601617"/>
              <a:gd name="connsiteX43" fmla="*/ 149290 w 4572000"/>
              <a:gd name="connsiteY43" fmla="*/ 2108719 h 3601617"/>
              <a:gd name="connsiteX44" fmla="*/ 158620 w 4572000"/>
              <a:gd name="connsiteY44" fmla="*/ 2136710 h 3601617"/>
              <a:gd name="connsiteX45" fmla="*/ 214604 w 4572000"/>
              <a:gd name="connsiteY45" fmla="*/ 2220686 h 3601617"/>
              <a:gd name="connsiteX46" fmla="*/ 233265 w 4572000"/>
              <a:gd name="connsiteY46" fmla="*/ 2248678 h 3601617"/>
              <a:gd name="connsiteX47" fmla="*/ 251927 w 4572000"/>
              <a:gd name="connsiteY47" fmla="*/ 2267339 h 3601617"/>
              <a:gd name="connsiteX48" fmla="*/ 270588 w 4572000"/>
              <a:gd name="connsiteY48" fmla="*/ 2295331 h 3601617"/>
              <a:gd name="connsiteX49" fmla="*/ 326571 w 4572000"/>
              <a:gd name="connsiteY49" fmla="*/ 2351315 h 3601617"/>
              <a:gd name="connsiteX50" fmla="*/ 345233 w 4572000"/>
              <a:gd name="connsiteY50" fmla="*/ 2369976 h 3601617"/>
              <a:gd name="connsiteX51" fmla="*/ 363894 w 4572000"/>
              <a:gd name="connsiteY51" fmla="*/ 2397968 h 3601617"/>
              <a:gd name="connsiteX52" fmla="*/ 391886 w 4572000"/>
              <a:gd name="connsiteY52" fmla="*/ 2416629 h 3601617"/>
              <a:gd name="connsiteX53" fmla="*/ 438539 w 4572000"/>
              <a:gd name="connsiteY53" fmla="*/ 2472612 h 3601617"/>
              <a:gd name="connsiteX54" fmla="*/ 457200 w 4572000"/>
              <a:gd name="connsiteY54" fmla="*/ 2500604 h 3601617"/>
              <a:gd name="connsiteX55" fmla="*/ 503853 w 4572000"/>
              <a:gd name="connsiteY55" fmla="*/ 2537927 h 3601617"/>
              <a:gd name="connsiteX56" fmla="*/ 522514 w 4572000"/>
              <a:gd name="connsiteY56" fmla="*/ 2565919 h 3601617"/>
              <a:gd name="connsiteX57" fmla="*/ 578498 w 4572000"/>
              <a:gd name="connsiteY57" fmla="*/ 2603241 h 3601617"/>
              <a:gd name="connsiteX58" fmla="*/ 606490 w 4572000"/>
              <a:gd name="connsiteY58" fmla="*/ 2621902 h 3601617"/>
              <a:gd name="connsiteX59" fmla="*/ 634482 w 4572000"/>
              <a:gd name="connsiteY59" fmla="*/ 2640563 h 3601617"/>
              <a:gd name="connsiteX60" fmla="*/ 653143 w 4572000"/>
              <a:gd name="connsiteY60" fmla="*/ 2659225 h 3601617"/>
              <a:gd name="connsiteX61" fmla="*/ 709127 w 4572000"/>
              <a:gd name="connsiteY61" fmla="*/ 2696547 h 3601617"/>
              <a:gd name="connsiteX62" fmla="*/ 737118 w 4572000"/>
              <a:gd name="connsiteY62" fmla="*/ 2724539 h 3601617"/>
              <a:gd name="connsiteX63" fmla="*/ 793102 w 4572000"/>
              <a:gd name="connsiteY63" fmla="*/ 2743200 h 3601617"/>
              <a:gd name="connsiteX64" fmla="*/ 821094 w 4572000"/>
              <a:gd name="connsiteY64" fmla="*/ 2761861 h 3601617"/>
              <a:gd name="connsiteX65" fmla="*/ 942392 w 4572000"/>
              <a:gd name="connsiteY65" fmla="*/ 2780523 h 3601617"/>
              <a:gd name="connsiteX66" fmla="*/ 970384 w 4572000"/>
              <a:gd name="connsiteY66" fmla="*/ 2789853 h 3601617"/>
              <a:gd name="connsiteX67" fmla="*/ 1184988 w 4572000"/>
              <a:gd name="connsiteY67" fmla="*/ 2789853 h 3601617"/>
              <a:gd name="connsiteX68" fmla="*/ 1240971 w 4572000"/>
              <a:gd name="connsiteY68" fmla="*/ 2752531 h 3601617"/>
              <a:gd name="connsiteX69" fmla="*/ 1287625 w 4572000"/>
              <a:gd name="connsiteY69" fmla="*/ 2715208 h 3601617"/>
              <a:gd name="connsiteX70" fmla="*/ 1334278 w 4572000"/>
              <a:gd name="connsiteY70" fmla="*/ 2677886 h 3601617"/>
              <a:gd name="connsiteX71" fmla="*/ 1380931 w 4572000"/>
              <a:gd name="connsiteY71" fmla="*/ 2640563 h 3601617"/>
              <a:gd name="connsiteX72" fmla="*/ 1427584 w 4572000"/>
              <a:gd name="connsiteY72" fmla="*/ 2603241 h 3601617"/>
              <a:gd name="connsiteX73" fmla="*/ 1446245 w 4572000"/>
              <a:gd name="connsiteY73" fmla="*/ 2575249 h 3601617"/>
              <a:gd name="connsiteX74" fmla="*/ 1474237 w 4572000"/>
              <a:gd name="connsiteY74" fmla="*/ 2547257 h 3601617"/>
              <a:gd name="connsiteX75" fmla="*/ 1492898 w 4572000"/>
              <a:gd name="connsiteY75" fmla="*/ 2519266 h 3601617"/>
              <a:gd name="connsiteX76" fmla="*/ 1520890 w 4572000"/>
              <a:gd name="connsiteY76" fmla="*/ 2509935 h 3601617"/>
              <a:gd name="connsiteX77" fmla="*/ 1548882 w 4572000"/>
              <a:gd name="connsiteY77" fmla="*/ 2481943 h 3601617"/>
              <a:gd name="connsiteX78" fmla="*/ 1614196 w 4572000"/>
              <a:gd name="connsiteY78" fmla="*/ 2463282 h 3601617"/>
              <a:gd name="connsiteX79" fmla="*/ 1707502 w 4572000"/>
              <a:gd name="connsiteY79" fmla="*/ 2435290 h 3601617"/>
              <a:gd name="connsiteX80" fmla="*/ 1819469 w 4572000"/>
              <a:gd name="connsiteY80" fmla="*/ 2416629 h 3601617"/>
              <a:gd name="connsiteX81" fmla="*/ 1903445 w 4572000"/>
              <a:gd name="connsiteY81" fmla="*/ 2397968 h 3601617"/>
              <a:gd name="connsiteX82" fmla="*/ 1978090 w 4572000"/>
              <a:gd name="connsiteY82" fmla="*/ 2379306 h 3601617"/>
              <a:gd name="connsiteX83" fmla="*/ 2062065 w 4572000"/>
              <a:gd name="connsiteY83" fmla="*/ 2397968 h 3601617"/>
              <a:gd name="connsiteX84" fmla="*/ 2080727 w 4572000"/>
              <a:gd name="connsiteY84" fmla="*/ 2425959 h 3601617"/>
              <a:gd name="connsiteX85" fmla="*/ 2108718 w 4572000"/>
              <a:gd name="connsiteY85" fmla="*/ 2435290 h 3601617"/>
              <a:gd name="connsiteX86" fmla="*/ 2155371 w 4572000"/>
              <a:gd name="connsiteY86" fmla="*/ 2481943 h 3601617"/>
              <a:gd name="connsiteX87" fmla="*/ 2174033 w 4572000"/>
              <a:gd name="connsiteY87" fmla="*/ 2500604 h 3601617"/>
              <a:gd name="connsiteX88" fmla="*/ 2230016 w 4572000"/>
              <a:gd name="connsiteY88" fmla="*/ 2584580 h 3601617"/>
              <a:gd name="connsiteX89" fmla="*/ 2267339 w 4572000"/>
              <a:gd name="connsiteY89" fmla="*/ 2640563 h 3601617"/>
              <a:gd name="connsiteX90" fmla="*/ 2286000 w 4572000"/>
              <a:gd name="connsiteY90" fmla="*/ 2668555 h 3601617"/>
              <a:gd name="connsiteX91" fmla="*/ 2304661 w 4572000"/>
              <a:gd name="connsiteY91" fmla="*/ 2687217 h 3601617"/>
              <a:gd name="connsiteX92" fmla="*/ 2313992 w 4572000"/>
              <a:gd name="connsiteY92" fmla="*/ 2715208 h 3601617"/>
              <a:gd name="connsiteX93" fmla="*/ 2332653 w 4572000"/>
              <a:gd name="connsiteY93" fmla="*/ 2733870 h 3601617"/>
              <a:gd name="connsiteX94" fmla="*/ 2351314 w 4572000"/>
              <a:gd name="connsiteY94" fmla="*/ 2789853 h 3601617"/>
              <a:gd name="connsiteX95" fmla="*/ 2360645 w 4572000"/>
              <a:gd name="connsiteY95" fmla="*/ 2817845 h 3601617"/>
              <a:gd name="connsiteX96" fmla="*/ 2369976 w 4572000"/>
              <a:gd name="connsiteY96" fmla="*/ 2892490 h 3601617"/>
              <a:gd name="connsiteX97" fmla="*/ 2388637 w 4572000"/>
              <a:gd name="connsiteY97" fmla="*/ 3069772 h 3601617"/>
              <a:gd name="connsiteX98" fmla="*/ 2397967 w 4572000"/>
              <a:gd name="connsiteY98" fmla="*/ 3097763 h 3601617"/>
              <a:gd name="connsiteX99" fmla="*/ 2416629 w 4572000"/>
              <a:gd name="connsiteY99" fmla="*/ 3125755 h 3601617"/>
              <a:gd name="connsiteX100" fmla="*/ 2444620 w 4572000"/>
              <a:gd name="connsiteY100" fmla="*/ 3181739 h 3601617"/>
              <a:gd name="connsiteX101" fmla="*/ 2491274 w 4572000"/>
              <a:gd name="connsiteY101" fmla="*/ 3265715 h 3601617"/>
              <a:gd name="connsiteX102" fmla="*/ 2537927 w 4572000"/>
              <a:gd name="connsiteY102" fmla="*/ 3303037 h 3601617"/>
              <a:gd name="connsiteX103" fmla="*/ 2556588 w 4572000"/>
              <a:gd name="connsiteY103" fmla="*/ 3331029 h 3601617"/>
              <a:gd name="connsiteX104" fmla="*/ 2612571 w 4572000"/>
              <a:gd name="connsiteY104" fmla="*/ 3368351 h 3601617"/>
              <a:gd name="connsiteX105" fmla="*/ 2659225 w 4572000"/>
              <a:gd name="connsiteY105" fmla="*/ 3405674 h 3601617"/>
              <a:gd name="connsiteX106" fmla="*/ 2705878 w 4572000"/>
              <a:gd name="connsiteY106" fmla="*/ 3461657 h 3601617"/>
              <a:gd name="connsiteX107" fmla="*/ 2733869 w 4572000"/>
              <a:gd name="connsiteY107" fmla="*/ 3480319 h 3601617"/>
              <a:gd name="connsiteX108" fmla="*/ 2789853 w 4572000"/>
              <a:gd name="connsiteY108" fmla="*/ 3508310 h 3601617"/>
              <a:gd name="connsiteX109" fmla="*/ 2845837 w 4572000"/>
              <a:gd name="connsiteY109" fmla="*/ 3536302 h 3601617"/>
              <a:gd name="connsiteX110" fmla="*/ 2901820 w 4572000"/>
              <a:gd name="connsiteY110" fmla="*/ 3554963 h 3601617"/>
              <a:gd name="connsiteX111" fmla="*/ 2920482 w 4572000"/>
              <a:gd name="connsiteY111" fmla="*/ 3573625 h 3601617"/>
              <a:gd name="connsiteX112" fmla="*/ 2967135 w 4572000"/>
              <a:gd name="connsiteY112" fmla="*/ 3582955 h 3601617"/>
              <a:gd name="connsiteX113" fmla="*/ 3069771 w 4572000"/>
              <a:gd name="connsiteY113" fmla="*/ 3601617 h 3601617"/>
              <a:gd name="connsiteX114" fmla="*/ 3228392 w 4572000"/>
              <a:gd name="connsiteY114" fmla="*/ 3592286 h 3601617"/>
              <a:gd name="connsiteX115" fmla="*/ 3359020 w 4572000"/>
              <a:gd name="connsiteY115" fmla="*/ 3582955 h 3601617"/>
              <a:gd name="connsiteX116" fmla="*/ 3573625 w 4572000"/>
              <a:gd name="connsiteY116" fmla="*/ 3573625 h 3601617"/>
              <a:gd name="connsiteX117" fmla="*/ 3834882 w 4572000"/>
              <a:gd name="connsiteY117" fmla="*/ 3554963 h 3601617"/>
              <a:gd name="connsiteX118" fmla="*/ 3909527 w 4572000"/>
              <a:gd name="connsiteY118" fmla="*/ 3545633 h 3601617"/>
              <a:gd name="connsiteX119" fmla="*/ 4068147 w 4572000"/>
              <a:gd name="connsiteY119" fmla="*/ 3526972 h 3601617"/>
              <a:gd name="connsiteX120" fmla="*/ 4096139 w 4572000"/>
              <a:gd name="connsiteY120" fmla="*/ 3517641 h 3601617"/>
              <a:gd name="connsiteX121" fmla="*/ 4133461 w 4572000"/>
              <a:gd name="connsiteY121" fmla="*/ 3508310 h 3601617"/>
              <a:gd name="connsiteX122" fmla="*/ 4161453 w 4572000"/>
              <a:gd name="connsiteY122" fmla="*/ 3489649 h 3601617"/>
              <a:gd name="connsiteX123" fmla="*/ 4189445 w 4572000"/>
              <a:gd name="connsiteY123" fmla="*/ 3480319 h 3601617"/>
              <a:gd name="connsiteX124" fmla="*/ 4338735 w 4572000"/>
              <a:gd name="connsiteY124" fmla="*/ 3461657 h 3601617"/>
              <a:gd name="connsiteX125" fmla="*/ 4469363 w 4572000"/>
              <a:gd name="connsiteY125" fmla="*/ 3433666 h 3601617"/>
              <a:gd name="connsiteX126" fmla="*/ 4534678 w 4572000"/>
              <a:gd name="connsiteY126" fmla="*/ 3415004 h 3601617"/>
              <a:gd name="connsiteX127" fmla="*/ 4544008 w 4572000"/>
              <a:gd name="connsiteY127" fmla="*/ 3387012 h 3601617"/>
              <a:gd name="connsiteX128" fmla="*/ 4553339 w 4572000"/>
              <a:gd name="connsiteY128" fmla="*/ 3312368 h 3601617"/>
              <a:gd name="connsiteX129" fmla="*/ 4572000 w 4572000"/>
              <a:gd name="connsiteY129" fmla="*/ 3004457 h 3601617"/>
              <a:gd name="connsiteX130" fmla="*/ 4562669 w 4572000"/>
              <a:gd name="connsiteY130" fmla="*/ 2892490 h 3601617"/>
              <a:gd name="connsiteX131" fmla="*/ 4553339 w 4572000"/>
              <a:gd name="connsiteY131" fmla="*/ 2864498 h 3601617"/>
              <a:gd name="connsiteX132" fmla="*/ 4534678 w 4572000"/>
              <a:gd name="connsiteY132" fmla="*/ 2780523 h 3601617"/>
              <a:gd name="connsiteX133" fmla="*/ 4525347 w 4572000"/>
              <a:gd name="connsiteY133" fmla="*/ 2715208 h 3601617"/>
              <a:gd name="connsiteX134" fmla="*/ 4516016 w 4572000"/>
              <a:gd name="connsiteY134" fmla="*/ 2687217 h 3601617"/>
              <a:gd name="connsiteX135" fmla="*/ 4534678 w 4572000"/>
              <a:gd name="connsiteY135" fmla="*/ 2332653 h 3601617"/>
              <a:gd name="connsiteX136" fmla="*/ 4553339 w 4572000"/>
              <a:gd name="connsiteY136" fmla="*/ 2146041 h 3601617"/>
              <a:gd name="connsiteX137" fmla="*/ 4572000 w 4572000"/>
              <a:gd name="connsiteY137" fmla="*/ 1502229 h 3601617"/>
              <a:gd name="connsiteX138" fmla="*/ 4553339 w 4572000"/>
              <a:gd name="connsiteY138" fmla="*/ 1343608 h 3601617"/>
              <a:gd name="connsiteX139" fmla="*/ 4534678 w 4572000"/>
              <a:gd name="connsiteY139" fmla="*/ 1306286 h 3601617"/>
              <a:gd name="connsiteX140" fmla="*/ 4525347 w 4572000"/>
              <a:gd name="connsiteY140" fmla="*/ 1278294 h 3601617"/>
              <a:gd name="connsiteX141" fmla="*/ 4497355 w 4572000"/>
              <a:gd name="connsiteY141" fmla="*/ 1259633 h 3601617"/>
              <a:gd name="connsiteX142" fmla="*/ 4413380 w 4572000"/>
              <a:gd name="connsiteY142" fmla="*/ 1175657 h 3601617"/>
              <a:gd name="connsiteX143" fmla="*/ 4394718 w 4572000"/>
              <a:gd name="connsiteY143" fmla="*/ 1156996 h 3601617"/>
              <a:gd name="connsiteX144" fmla="*/ 4376057 w 4572000"/>
              <a:gd name="connsiteY144" fmla="*/ 1129004 h 3601617"/>
              <a:gd name="connsiteX145" fmla="*/ 4320074 w 4572000"/>
              <a:gd name="connsiteY145" fmla="*/ 1091682 h 3601617"/>
              <a:gd name="connsiteX146" fmla="*/ 4346630 w 4572000"/>
              <a:gd name="connsiteY146" fmla="*/ 1036416 h 3601617"/>
              <a:gd name="connsiteX147" fmla="*/ 4282751 w 4572000"/>
              <a:gd name="connsiteY147" fmla="*/ 1035698 h 3601617"/>
              <a:gd name="connsiteX148" fmla="*/ 4305000 w 4572000"/>
              <a:gd name="connsiteY148" fmla="*/ 1001247 h 3601617"/>
              <a:gd name="connsiteX149" fmla="*/ 4246864 w 4572000"/>
              <a:gd name="connsiteY149" fmla="*/ 967513 h 3601617"/>
              <a:gd name="connsiteX150" fmla="*/ 4198776 w 4572000"/>
              <a:gd name="connsiteY150" fmla="*/ 961053 h 3601617"/>
              <a:gd name="connsiteX151" fmla="*/ 4170784 w 4572000"/>
              <a:gd name="connsiteY151" fmla="*/ 942392 h 3601617"/>
              <a:gd name="connsiteX152" fmla="*/ 4124131 w 4572000"/>
              <a:gd name="connsiteY152" fmla="*/ 895739 h 3601617"/>
              <a:gd name="connsiteX153" fmla="*/ 4068147 w 4572000"/>
              <a:gd name="connsiteY153" fmla="*/ 839755 h 3601617"/>
              <a:gd name="connsiteX154" fmla="*/ 4012163 w 4572000"/>
              <a:gd name="connsiteY154" fmla="*/ 783772 h 3601617"/>
              <a:gd name="connsiteX155" fmla="*/ 3984171 w 4572000"/>
              <a:gd name="connsiteY155" fmla="*/ 765110 h 3601617"/>
              <a:gd name="connsiteX156" fmla="*/ 3946849 w 4572000"/>
              <a:gd name="connsiteY156" fmla="*/ 718457 h 3601617"/>
              <a:gd name="connsiteX157" fmla="*/ 3890865 w 4572000"/>
              <a:gd name="connsiteY157" fmla="*/ 662474 h 3601617"/>
              <a:gd name="connsiteX158" fmla="*/ 3853543 w 4572000"/>
              <a:gd name="connsiteY158" fmla="*/ 625151 h 3601617"/>
              <a:gd name="connsiteX159" fmla="*/ 3825551 w 4572000"/>
              <a:gd name="connsiteY159" fmla="*/ 606490 h 3601617"/>
              <a:gd name="connsiteX160" fmla="*/ 3785358 w 4572000"/>
              <a:gd name="connsiteY160" fmla="*/ 520361 h 3601617"/>
              <a:gd name="connsiteX161" fmla="*/ 3758801 w 4572000"/>
              <a:gd name="connsiteY161" fmla="*/ 478015 h 3601617"/>
              <a:gd name="connsiteX162" fmla="*/ 3685592 w 4572000"/>
              <a:gd name="connsiteY162" fmla="*/ 485192 h 3601617"/>
              <a:gd name="connsiteX163" fmla="*/ 3708560 w 4572000"/>
              <a:gd name="connsiteY163" fmla="*/ 438539 h 3601617"/>
              <a:gd name="connsiteX164" fmla="*/ 3629608 w 4572000"/>
              <a:gd name="connsiteY164" fmla="*/ 447870 h 3601617"/>
              <a:gd name="connsiteX165" fmla="*/ 3638939 w 4572000"/>
              <a:gd name="connsiteY165" fmla="*/ 361023 h 3601617"/>
              <a:gd name="connsiteX166" fmla="*/ 3554963 w 4572000"/>
              <a:gd name="connsiteY166" fmla="*/ 382555 h 3601617"/>
              <a:gd name="connsiteX167" fmla="*/ 3596592 w 4572000"/>
              <a:gd name="connsiteY167" fmla="*/ 339491 h 3601617"/>
              <a:gd name="connsiteX168" fmla="*/ 3480318 w 4572000"/>
              <a:gd name="connsiteY168" fmla="*/ 317241 h 3601617"/>
              <a:gd name="connsiteX169" fmla="*/ 3452327 w 4572000"/>
              <a:gd name="connsiteY169" fmla="*/ 298580 h 3601617"/>
              <a:gd name="connsiteX170" fmla="*/ 3433665 w 4572000"/>
              <a:gd name="connsiteY170" fmla="*/ 279919 h 3601617"/>
              <a:gd name="connsiteX171" fmla="*/ 3405673 w 4572000"/>
              <a:gd name="connsiteY171" fmla="*/ 195944 h 3601617"/>
              <a:gd name="connsiteX172" fmla="*/ 3312367 w 4572000"/>
              <a:gd name="connsiteY172" fmla="*/ 205274 h 3601617"/>
              <a:gd name="connsiteX173" fmla="*/ 3293706 w 4572000"/>
              <a:gd name="connsiteY173" fmla="*/ 186612 h 3601617"/>
              <a:gd name="connsiteX174" fmla="*/ 3368351 w 4572000"/>
              <a:gd name="connsiteY174" fmla="*/ 149290 h 3601617"/>
              <a:gd name="connsiteX175" fmla="*/ 3209731 w 4572000"/>
              <a:gd name="connsiteY175" fmla="*/ 139959 h 3601617"/>
              <a:gd name="connsiteX176" fmla="*/ 3256384 w 4572000"/>
              <a:gd name="connsiteY176" fmla="*/ 37323 h 3601617"/>
              <a:gd name="connsiteX177" fmla="*/ 3191070 w 4572000"/>
              <a:gd name="connsiteY177" fmla="*/ 55984 h 3601617"/>
              <a:gd name="connsiteX178" fmla="*/ 3172409 w 4572000"/>
              <a:gd name="connsiteY178" fmla="*/ 9331 h 3601617"/>
              <a:gd name="connsiteX179" fmla="*/ 3023118 w 4572000"/>
              <a:gd name="connsiteY179" fmla="*/ 55984 h 3601617"/>
              <a:gd name="connsiteX180" fmla="*/ 2995127 w 4572000"/>
              <a:gd name="connsiteY180" fmla="*/ 37323 h 3601617"/>
              <a:gd name="connsiteX181" fmla="*/ 2901820 w 4572000"/>
              <a:gd name="connsiteY181" fmla="*/ 9331 h 3601617"/>
              <a:gd name="connsiteX182" fmla="*/ 2799184 w 4572000"/>
              <a:gd name="connsiteY182" fmla="*/ 0 h 3601617"/>
              <a:gd name="connsiteX183" fmla="*/ 2649894 w 4572000"/>
              <a:gd name="connsiteY183" fmla="*/ 9331 h 3601617"/>
              <a:gd name="connsiteX184" fmla="*/ 2537927 w 4572000"/>
              <a:gd name="connsiteY184" fmla="*/ 65315 h 3601617"/>
              <a:gd name="connsiteX185" fmla="*/ 2509935 w 4572000"/>
              <a:gd name="connsiteY185" fmla="*/ 74645 h 3601617"/>
              <a:gd name="connsiteX186" fmla="*/ 2481943 w 4572000"/>
              <a:gd name="connsiteY186" fmla="*/ 102637 h 3601617"/>
              <a:gd name="connsiteX187" fmla="*/ 2425959 w 4572000"/>
              <a:gd name="connsiteY187" fmla="*/ 139959 h 3601617"/>
              <a:gd name="connsiteX188" fmla="*/ 2379306 w 4572000"/>
              <a:gd name="connsiteY188" fmla="*/ 177282 h 3601617"/>
              <a:gd name="connsiteX189" fmla="*/ 2360645 w 4572000"/>
              <a:gd name="connsiteY189" fmla="*/ 205274 h 3601617"/>
              <a:gd name="connsiteX190" fmla="*/ 2304661 w 4572000"/>
              <a:gd name="connsiteY190" fmla="*/ 251927 h 3601617"/>
              <a:gd name="connsiteX191" fmla="*/ 2267339 w 4572000"/>
              <a:gd name="connsiteY191" fmla="*/ 307910 h 3601617"/>
              <a:gd name="connsiteX192" fmla="*/ 2248678 w 4572000"/>
              <a:gd name="connsiteY192" fmla="*/ 335902 h 3601617"/>
              <a:gd name="connsiteX193" fmla="*/ 2220686 w 4572000"/>
              <a:gd name="connsiteY193" fmla="*/ 391886 h 3601617"/>
              <a:gd name="connsiteX194" fmla="*/ 2183363 w 4572000"/>
              <a:gd name="connsiteY194" fmla="*/ 447870 h 3601617"/>
              <a:gd name="connsiteX195" fmla="*/ 2155371 w 4572000"/>
              <a:gd name="connsiteY195" fmla="*/ 503853 h 3601617"/>
              <a:gd name="connsiteX196" fmla="*/ 2118049 w 4572000"/>
              <a:gd name="connsiteY196" fmla="*/ 587829 h 3601617"/>
              <a:gd name="connsiteX197" fmla="*/ 2090057 w 4572000"/>
              <a:gd name="connsiteY197" fmla="*/ 615821 h 3601617"/>
              <a:gd name="connsiteX198" fmla="*/ 2062065 w 4572000"/>
              <a:gd name="connsiteY198" fmla="*/ 662474 h 3601617"/>
              <a:gd name="connsiteX199" fmla="*/ 2052735 w 4572000"/>
              <a:gd name="connsiteY199" fmla="*/ 690466 h 3601617"/>
              <a:gd name="connsiteX200" fmla="*/ 2034074 w 4572000"/>
              <a:gd name="connsiteY200" fmla="*/ 718457 h 3601617"/>
              <a:gd name="connsiteX201" fmla="*/ 2024743 w 4572000"/>
              <a:gd name="connsiteY201" fmla="*/ 746449 h 3601617"/>
              <a:gd name="connsiteX202" fmla="*/ 2006082 w 4572000"/>
              <a:gd name="connsiteY202" fmla="*/ 774441 h 3601617"/>
              <a:gd name="connsiteX203" fmla="*/ 1987420 w 4572000"/>
              <a:gd name="connsiteY203" fmla="*/ 830425 h 3601617"/>
              <a:gd name="connsiteX204" fmla="*/ 1968759 w 4572000"/>
              <a:gd name="connsiteY204" fmla="*/ 867747 h 3601617"/>
              <a:gd name="connsiteX205" fmla="*/ 1950098 w 4572000"/>
              <a:gd name="connsiteY205" fmla="*/ 923731 h 3601617"/>
              <a:gd name="connsiteX206" fmla="*/ 1931437 w 4572000"/>
              <a:gd name="connsiteY206" fmla="*/ 951723 h 3601617"/>
              <a:gd name="connsiteX207" fmla="*/ 1912776 w 4572000"/>
              <a:gd name="connsiteY207" fmla="*/ 1007706 h 3601617"/>
              <a:gd name="connsiteX208" fmla="*/ 1903445 w 4572000"/>
              <a:gd name="connsiteY208" fmla="*/ 1035698 h 3601617"/>
              <a:gd name="connsiteX209" fmla="*/ 1866122 w 4572000"/>
              <a:gd name="connsiteY209" fmla="*/ 1082351 h 3601617"/>
              <a:gd name="connsiteX210" fmla="*/ 1856792 w 4572000"/>
              <a:gd name="connsiteY210" fmla="*/ 1110343 h 3601617"/>
              <a:gd name="connsiteX211" fmla="*/ 1810139 w 4572000"/>
              <a:gd name="connsiteY211" fmla="*/ 1166327 h 3601617"/>
              <a:gd name="connsiteX212" fmla="*/ 1772816 w 4572000"/>
              <a:gd name="connsiteY212" fmla="*/ 1240972 h 3601617"/>
              <a:gd name="connsiteX213" fmla="*/ 1763486 w 4572000"/>
              <a:gd name="connsiteY213" fmla="*/ 1268963 h 3601617"/>
              <a:gd name="connsiteX214" fmla="*/ 1698171 w 4572000"/>
              <a:gd name="connsiteY214" fmla="*/ 1324947 h 3601617"/>
              <a:gd name="connsiteX0" fmla="*/ 1698171 w 4572000"/>
              <a:gd name="connsiteY0" fmla="*/ 1324947 h 3601617"/>
              <a:gd name="connsiteX1" fmla="*/ 1558212 w 4572000"/>
              <a:gd name="connsiteY1" fmla="*/ 1296955 h 3601617"/>
              <a:gd name="connsiteX2" fmla="*/ 1530220 w 4572000"/>
              <a:gd name="connsiteY2" fmla="*/ 1287625 h 3601617"/>
              <a:gd name="connsiteX3" fmla="*/ 1492898 w 4572000"/>
              <a:gd name="connsiteY3" fmla="*/ 1278294 h 3601617"/>
              <a:gd name="connsiteX4" fmla="*/ 1427584 w 4572000"/>
              <a:gd name="connsiteY4" fmla="*/ 1268963 h 3601617"/>
              <a:gd name="connsiteX5" fmla="*/ 1399592 w 4572000"/>
              <a:gd name="connsiteY5" fmla="*/ 1259633 h 3601617"/>
              <a:gd name="connsiteX6" fmla="*/ 1324947 w 4572000"/>
              <a:gd name="connsiteY6" fmla="*/ 1240972 h 3601617"/>
              <a:gd name="connsiteX7" fmla="*/ 1259633 w 4572000"/>
              <a:gd name="connsiteY7" fmla="*/ 1212980 h 3601617"/>
              <a:gd name="connsiteX8" fmla="*/ 1240971 w 4572000"/>
              <a:gd name="connsiteY8" fmla="*/ 1194319 h 3601617"/>
              <a:gd name="connsiteX9" fmla="*/ 1156996 w 4572000"/>
              <a:gd name="connsiteY9" fmla="*/ 1166327 h 3601617"/>
              <a:gd name="connsiteX10" fmla="*/ 1129004 w 4572000"/>
              <a:gd name="connsiteY10" fmla="*/ 1156996 h 3601617"/>
              <a:gd name="connsiteX11" fmla="*/ 1101012 w 4572000"/>
              <a:gd name="connsiteY11" fmla="*/ 1147666 h 3601617"/>
              <a:gd name="connsiteX12" fmla="*/ 1026367 w 4572000"/>
              <a:gd name="connsiteY12" fmla="*/ 1110343 h 3601617"/>
              <a:gd name="connsiteX13" fmla="*/ 998376 w 4572000"/>
              <a:gd name="connsiteY13" fmla="*/ 1101012 h 3601617"/>
              <a:gd name="connsiteX14" fmla="*/ 970384 w 4572000"/>
              <a:gd name="connsiteY14" fmla="*/ 1091682 h 3601617"/>
              <a:gd name="connsiteX15" fmla="*/ 942392 w 4572000"/>
              <a:gd name="connsiteY15" fmla="*/ 1073021 h 3601617"/>
              <a:gd name="connsiteX16" fmla="*/ 811763 w 4572000"/>
              <a:gd name="connsiteY16" fmla="*/ 1054359 h 3601617"/>
              <a:gd name="connsiteX17" fmla="*/ 755780 w 4572000"/>
              <a:gd name="connsiteY17" fmla="*/ 1045029 h 3601617"/>
              <a:gd name="connsiteX18" fmla="*/ 559837 w 4572000"/>
              <a:gd name="connsiteY18" fmla="*/ 1054359 h 3601617"/>
              <a:gd name="connsiteX19" fmla="*/ 513184 w 4572000"/>
              <a:gd name="connsiteY19" fmla="*/ 1063690 h 3601617"/>
              <a:gd name="connsiteX20" fmla="*/ 447869 w 4572000"/>
              <a:gd name="connsiteY20" fmla="*/ 1073021 h 3601617"/>
              <a:gd name="connsiteX21" fmla="*/ 410547 w 4572000"/>
              <a:gd name="connsiteY21" fmla="*/ 1082351 h 3601617"/>
              <a:gd name="connsiteX22" fmla="*/ 345233 w 4572000"/>
              <a:gd name="connsiteY22" fmla="*/ 1091682 h 3601617"/>
              <a:gd name="connsiteX23" fmla="*/ 289249 w 4572000"/>
              <a:gd name="connsiteY23" fmla="*/ 1101012 h 3601617"/>
              <a:gd name="connsiteX24" fmla="*/ 261257 w 4572000"/>
              <a:gd name="connsiteY24" fmla="*/ 1110343 h 3601617"/>
              <a:gd name="connsiteX25" fmla="*/ 214604 w 4572000"/>
              <a:gd name="connsiteY25" fmla="*/ 1147666 h 3601617"/>
              <a:gd name="connsiteX26" fmla="*/ 186612 w 4572000"/>
              <a:gd name="connsiteY26" fmla="*/ 1166327 h 3601617"/>
              <a:gd name="connsiteX27" fmla="*/ 177282 w 4572000"/>
              <a:gd name="connsiteY27" fmla="*/ 1194319 h 3601617"/>
              <a:gd name="connsiteX28" fmla="*/ 130629 w 4572000"/>
              <a:gd name="connsiteY28" fmla="*/ 1240972 h 3601617"/>
              <a:gd name="connsiteX29" fmla="*/ 111967 w 4572000"/>
              <a:gd name="connsiteY29" fmla="*/ 1259633 h 3601617"/>
              <a:gd name="connsiteX30" fmla="*/ 74645 w 4572000"/>
              <a:gd name="connsiteY30" fmla="*/ 1315617 h 3601617"/>
              <a:gd name="connsiteX31" fmla="*/ 55984 w 4572000"/>
              <a:gd name="connsiteY31" fmla="*/ 1343608 h 3601617"/>
              <a:gd name="connsiteX32" fmla="*/ 37322 w 4572000"/>
              <a:gd name="connsiteY32" fmla="*/ 1371600 h 3601617"/>
              <a:gd name="connsiteX33" fmla="*/ 27992 w 4572000"/>
              <a:gd name="connsiteY33" fmla="*/ 1408923 h 3601617"/>
              <a:gd name="connsiteX34" fmla="*/ 9331 w 4572000"/>
              <a:gd name="connsiteY34" fmla="*/ 1464906 h 3601617"/>
              <a:gd name="connsiteX35" fmla="*/ 0 w 4572000"/>
              <a:gd name="connsiteY35" fmla="*/ 1530221 h 3601617"/>
              <a:gd name="connsiteX36" fmla="*/ 18661 w 4572000"/>
              <a:gd name="connsiteY36" fmla="*/ 1716833 h 3601617"/>
              <a:gd name="connsiteX37" fmla="*/ 37322 w 4572000"/>
              <a:gd name="connsiteY37" fmla="*/ 1800808 h 3601617"/>
              <a:gd name="connsiteX38" fmla="*/ 55984 w 4572000"/>
              <a:gd name="connsiteY38" fmla="*/ 1856792 h 3601617"/>
              <a:gd name="connsiteX39" fmla="*/ 65314 w 4572000"/>
              <a:gd name="connsiteY39" fmla="*/ 1884784 h 3601617"/>
              <a:gd name="connsiteX40" fmla="*/ 83976 w 4572000"/>
              <a:gd name="connsiteY40" fmla="*/ 1912776 h 3601617"/>
              <a:gd name="connsiteX41" fmla="*/ 111967 w 4572000"/>
              <a:gd name="connsiteY41" fmla="*/ 2015412 h 3601617"/>
              <a:gd name="connsiteX42" fmla="*/ 130629 w 4572000"/>
              <a:gd name="connsiteY42" fmla="*/ 2052735 h 3601617"/>
              <a:gd name="connsiteX43" fmla="*/ 149290 w 4572000"/>
              <a:gd name="connsiteY43" fmla="*/ 2108719 h 3601617"/>
              <a:gd name="connsiteX44" fmla="*/ 158620 w 4572000"/>
              <a:gd name="connsiteY44" fmla="*/ 2136710 h 3601617"/>
              <a:gd name="connsiteX45" fmla="*/ 214604 w 4572000"/>
              <a:gd name="connsiteY45" fmla="*/ 2220686 h 3601617"/>
              <a:gd name="connsiteX46" fmla="*/ 233265 w 4572000"/>
              <a:gd name="connsiteY46" fmla="*/ 2248678 h 3601617"/>
              <a:gd name="connsiteX47" fmla="*/ 251927 w 4572000"/>
              <a:gd name="connsiteY47" fmla="*/ 2267339 h 3601617"/>
              <a:gd name="connsiteX48" fmla="*/ 270588 w 4572000"/>
              <a:gd name="connsiteY48" fmla="*/ 2295331 h 3601617"/>
              <a:gd name="connsiteX49" fmla="*/ 326571 w 4572000"/>
              <a:gd name="connsiteY49" fmla="*/ 2351315 h 3601617"/>
              <a:gd name="connsiteX50" fmla="*/ 345233 w 4572000"/>
              <a:gd name="connsiteY50" fmla="*/ 2369976 h 3601617"/>
              <a:gd name="connsiteX51" fmla="*/ 363894 w 4572000"/>
              <a:gd name="connsiteY51" fmla="*/ 2397968 h 3601617"/>
              <a:gd name="connsiteX52" fmla="*/ 391886 w 4572000"/>
              <a:gd name="connsiteY52" fmla="*/ 2416629 h 3601617"/>
              <a:gd name="connsiteX53" fmla="*/ 438539 w 4572000"/>
              <a:gd name="connsiteY53" fmla="*/ 2472612 h 3601617"/>
              <a:gd name="connsiteX54" fmla="*/ 457200 w 4572000"/>
              <a:gd name="connsiteY54" fmla="*/ 2500604 h 3601617"/>
              <a:gd name="connsiteX55" fmla="*/ 503853 w 4572000"/>
              <a:gd name="connsiteY55" fmla="*/ 2537927 h 3601617"/>
              <a:gd name="connsiteX56" fmla="*/ 522514 w 4572000"/>
              <a:gd name="connsiteY56" fmla="*/ 2565919 h 3601617"/>
              <a:gd name="connsiteX57" fmla="*/ 578498 w 4572000"/>
              <a:gd name="connsiteY57" fmla="*/ 2603241 h 3601617"/>
              <a:gd name="connsiteX58" fmla="*/ 606490 w 4572000"/>
              <a:gd name="connsiteY58" fmla="*/ 2621902 h 3601617"/>
              <a:gd name="connsiteX59" fmla="*/ 634482 w 4572000"/>
              <a:gd name="connsiteY59" fmla="*/ 2640563 h 3601617"/>
              <a:gd name="connsiteX60" fmla="*/ 653143 w 4572000"/>
              <a:gd name="connsiteY60" fmla="*/ 2659225 h 3601617"/>
              <a:gd name="connsiteX61" fmla="*/ 709127 w 4572000"/>
              <a:gd name="connsiteY61" fmla="*/ 2696547 h 3601617"/>
              <a:gd name="connsiteX62" fmla="*/ 737118 w 4572000"/>
              <a:gd name="connsiteY62" fmla="*/ 2724539 h 3601617"/>
              <a:gd name="connsiteX63" fmla="*/ 793102 w 4572000"/>
              <a:gd name="connsiteY63" fmla="*/ 2743200 h 3601617"/>
              <a:gd name="connsiteX64" fmla="*/ 821094 w 4572000"/>
              <a:gd name="connsiteY64" fmla="*/ 2761861 h 3601617"/>
              <a:gd name="connsiteX65" fmla="*/ 942392 w 4572000"/>
              <a:gd name="connsiteY65" fmla="*/ 2780523 h 3601617"/>
              <a:gd name="connsiteX66" fmla="*/ 970384 w 4572000"/>
              <a:gd name="connsiteY66" fmla="*/ 2789853 h 3601617"/>
              <a:gd name="connsiteX67" fmla="*/ 1184988 w 4572000"/>
              <a:gd name="connsiteY67" fmla="*/ 2789853 h 3601617"/>
              <a:gd name="connsiteX68" fmla="*/ 1240971 w 4572000"/>
              <a:gd name="connsiteY68" fmla="*/ 2752531 h 3601617"/>
              <a:gd name="connsiteX69" fmla="*/ 1287625 w 4572000"/>
              <a:gd name="connsiteY69" fmla="*/ 2715208 h 3601617"/>
              <a:gd name="connsiteX70" fmla="*/ 1334278 w 4572000"/>
              <a:gd name="connsiteY70" fmla="*/ 2677886 h 3601617"/>
              <a:gd name="connsiteX71" fmla="*/ 1380931 w 4572000"/>
              <a:gd name="connsiteY71" fmla="*/ 2640563 h 3601617"/>
              <a:gd name="connsiteX72" fmla="*/ 1427584 w 4572000"/>
              <a:gd name="connsiteY72" fmla="*/ 2603241 h 3601617"/>
              <a:gd name="connsiteX73" fmla="*/ 1446245 w 4572000"/>
              <a:gd name="connsiteY73" fmla="*/ 2575249 h 3601617"/>
              <a:gd name="connsiteX74" fmla="*/ 1474237 w 4572000"/>
              <a:gd name="connsiteY74" fmla="*/ 2547257 h 3601617"/>
              <a:gd name="connsiteX75" fmla="*/ 1492898 w 4572000"/>
              <a:gd name="connsiteY75" fmla="*/ 2519266 h 3601617"/>
              <a:gd name="connsiteX76" fmla="*/ 1520890 w 4572000"/>
              <a:gd name="connsiteY76" fmla="*/ 2509935 h 3601617"/>
              <a:gd name="connsiteX77" fmla="*/ 1548882 w 4572000"/>
              <a:gd name="connsiteY77" fmla="*/ 2481943 h 3601617"/>
              <a:gd name="connsiteX78" fmla="*/ 1614196 w 4572000"/>
              <a:gd name="connsiteY78" fmla="*/ 2463282 h 3601617"/>
              <a:gd name="connsiteX79" fmla="*/ 1707502 w 4572000"/>
              <a:gd name="connsiteY79" fmla="*/ 2435290 h 3601617"/>
              <a:gd name="connsiteX80" fmla="*/ 1819469 w 4572000"/>
              <a:gd name="connsiteY80" fmla="*/ 2416629 h 3601617"/>
              <a:gd name="connsiteX81" fmla="*/ 1903445 w 4572000"/>
              <a:gd name="connsiteY81" fmla="*/ 2397968 h 3601617"/>
              <a:gd name="connsiteX82" fmla="*/ 1978090 w 4572000"/>
              <a:gd name="connsiteY82" fmla="*/ 2379306 h 3601617"/>
              <a:gd name="connsiteX83" fmla="*/ 2062065 w 4572000"/>
              <a:gd name="connsiteY83" fmla="*/ 2397968 h 3601617"/>
              <a:gd name="connsiteX84" fmla="*/ 2080727 w 4572000"/>
              <a:gd name="connsiteY84" fmla="*/ 2425959 h 3601617"/>
              <a:gd name="connsiteX85" fmla="*/ 2108718 w 4572000"/>
              <a:gd name="connsiteY85" fmla="*/ 2435290 h 3601617"/>
              <a:gd name="connsiteX86" fmla="*/ 2155371 w 4572000"/>
              <a:gd name="connsiteY86" fmla="*/ 2481943 h 3601617"/>
              <a:gd name="connsiteX87" fmla="*/ 2174033 w 4572000"/>
              <a:gd name="connsiteY87" fmla="*/ 2500604 h 3601617"/>
              <a:gd name="connsiteX88" fmla="*/ 2230016 w 4572000"/>
              <a:gd name="connsiteY88" fmla="*/ 2584580 h 3601617"/>
              <a:gd name="connsiteX89" fmla="*/ 2207049 w 4572000"/>
              <a:gd name="connsiteY89" fmla="*/ 2680757 h 3601617"/>
              <a:gd name="connsiteX90" fmla="*/ 2286000 w 4572000"/>
              <a:gd name="connsiteY90" fmla="*/ 2668555 h 3601617"/>
              <a:gd name="connsiteX91" fmla="*/ 2304661 w 4572000"/>
              <a:gd name="connsiteY91" fmla="*/ 2687217 h 3601617"/>
              <a:gd name="connsiteX92" fmla="*/ 2313992 w 4572000"/>
              <a:gd name="connsiteY92" fmla="*/ 2715208 h 3601617"/>
              <a:gd name="connsiteX93" fmla="*/ 2332653 w 4572000"/>
              <a:gd name="connsiteY93" fmla="*/ 2733870 h 3601617"/>
              <a:gd name="connsiteX94" fmla="*/ 2351314 w 4572000"/>
              <a:gd name="connsiteY94" fmla="*/ 2789853 h 3601617"/>
              <a:gd name="connsiteX95" fmla="*/ 2360645 w 4572000"/>
              <a:gd name="connsiteY95" fmla="*/ 2817845 h 3601617"/>
              <a:gd name="connsiteX96" fmla="*/ 2369976 w 4572000"/>
              <a:gd name="connsiteY96" fmla="*/ 2892490 h 3601617"/>
              <a:gd name="connsiteX97" fmla="*/ 2388637 w 4572000"/>
              <a:gd name="connsiteY97" fmla="*/ 3069772 h 3601617"/>
              <a:gd name="connsiteX98" fmla="*/ 2397967 w 4572000"/>
              <a:gd name="connsiteY98" fmla="*/ 3097763 h 3601617"/>
              <a:gd name="connsiteX99" fmla="*/ 2416629 w 4572000"/>
              <a:gd name="connsiteY99" fmla="*/ 3125755 h 3601617"/>
              <a:gd name="connsiteX100" fmla="*/ 2444620 w 4572000"/>
              <a:gd name="connsiteY100" fmla="*/ 3181739 h 3601617"/>
              <a:gd name="connsiteX101" fmla="*/ 2491274 w 4572000"/>
              <a:gd name="connsiteY101" fmla="*/ 3265715 h 3601617"/>
              <a:gd name="connsiteX102" fmla="*/ 2537927 w 4572000"/>
              <a:gd name="connsiteY102" fmla="*/ 3303037 h 3601617"/>
              <a:gd name="connsiteX103" fmla="*/ 2556588 w 4572000"/>
              <a:gd name="connsiteY103" fmla="*/ 3331029 h 3601617"/>
              <a:gd name="connsiteX104" fmla="*/ 2612571 w 4572000"/>
              <a:gd name="connsiteY104" fmla="*/ 3368351 h 3601617"/>
              <a:gd name="connsiteX105" fmla="*/ 2659225 w 4572000"/>
              <a:gd name="connsiteY105" fmla="*/ 3405674 h 3601617"/>
              <a:gd name="connsiteX106" fmla="*/ 2705878 w 4572000"/>
              <a:gd name="connsiteY106" fmla="*/ 3461657 h 3601617"/>
              <a:gd name="connsiteX107" fmla="*/ 2733869 w 4572000"/>
              <a:gd name="connsiteY107" fmla="*/ 3480319 h 3601617"/>
              <a:gd name="connsiteX108" fmla="*/ 2789853 w 4572000"/>
              <a:gd name="connsiteY108" fmla="*/ 3508310 h 3601617"/>
              <a:gd name="connsiteX109" fmla="*/ 2845837 w 4572000"/>
              <a:gd name="connsiteY109" fmla="*/ 3536302 h 3601617"/>
              <a:gd name="connsiteX110" fmla="*/ 2901820 w 4572000"/>
              <a:gd name="connsiteY110" fmla="*/ 3554963 h 3601617"/>
              <a:gd name="connsiteX111" fmla="*/ 2920482 w 4572000"/>
              <a:gd name="connsiteY111" fmla="*/ 3573625 h 3601617"/>
              <a:gd name="connsiteX112" fmla="*/ 2967135 w 4572000"/>
              <a:gd name="connsiteY112" fmla="*/ 3582955 h 3601617"/>
              <a:gd name="connsiteX113" fmla="*/ 3069771 w 4572000"/>
              <a:gd name="connsiteY113" fmla="*/ 3601617 h 3601617"/>
              <a:gd name="connsiteX114" fmla="*/ 3228392 w 4572000"/>
              <a:gd name="connsiteY114" fmla="*/ 3592286 h 3601617"/>
              <a:gd name="connsiteX115" fmla="*/ 3359020 w 4572000"/>
              <a:gd name="connsiteY115" fmla="*/ 3582955 h 3601617"/>
              <a:gd name="connsiteX116" fmla="*/ 3573625 w 4572000"/>
              <a:gd name="connsiteY116" fmla="*/ 3573625 h 3601617"/>
              <a:gd name="connsiteX117" fmla="*/ 3834882 w 4572000"/>
              <a:gd name="connsiteY117" fmla="*/ 3554963 h 3601617"/>
              <a:gd name="connsiteX118" fmla="*/ 3909527 w 4572000"/>
              <a:gd name="connsiteY118" fmla="*/ 3545633 h 3601617"/>
              <a:gd name="connsiteX119" fmla="*/ 4068147 w 4572000"/>
              <a:gd name="connsiteY119" fmla="*/ 3526972 h 3601617"/>
              <a:gd name="connsiteX120" fmla="*/ 4096139 w 4572000"/>
              <a:gd name="connsiteY120" fmla="*/ 3517641 h 3601617"/>
              <a:gd name="connsiteX121" fmla="*/ 4133461 w 4572000"/>
              <a:gd name="connsiteY121" fmla="*/ 3508310 h 3601617"/>
              <a:gd name="connsiteX122" fmla="*/ 4161453 w 4572000"/>
              <a:gd name="connsiteY122" fmla="*/ 3489649 h 3601617"/>
              <a:gd name="connsiteX123" fmla="*/ 4189445 w 4572000"/>
              <a:gd name="connsiteY123" fmla="*/ 3480319 h 3601617"/>
              <a:gd name="connsiteX124" fmla="*/ 4338735 w 4572000"/>
              <a:gd name="connsiteY124" fmla="*/ 3461657 h 3601617"/>
              <a:gd name="connsiteX125" fmla="*/ 4469363 w 4572000"/>
              <a:gd name="connsiteY125" fmla="*/ 3433666 h 3601617"/>
              <a:gd name="connsiteX126" fmla="*/ 4534678 w 4572000"/>
              <a:gd name="connsiteY126" fmla="*/ 3415004 h 3601617"/>
              <a:gd name="connsiteX127" fmla="*/ 4544008 w 4572000"/>
              <a:gd name="connsiteY127" fmla="*/ 3387012 h 3601617"/>
              <a:gd name="connsiteX128" fmla="*/ 4553339 w 4572000"/>
              <a:gd name="connsiteY128" fmla="*/ 3312368 h 3601617"/>
              <a:gd name="connsiteX129" fmla="*/ 4572000 w 4572000"/>
              <a:gd name="connsiteY129" fmla="*/ 3004457 h 3601617"/>
              <a:gd name="connsiteX130" fmla="*/ 4562669 w 4572000"/>
              <a:gd name="connsiteY130" fmla="*/ 2892490 h 3601617"/>
              <a:gd name="connsiteX131" fmla="*/ 4553339 w 4572000"/>
              <a:gd name="connsiteY131" fmla="*/ 2864498 h 3601617"/>
              <a:gd name="connsiteX132" fmla="*/ 4534678 w 4572000"/>
              <a:gd name="connsiteY132" fmla="*/ 2780523 h 3601617"/>
              <a:gd name="connsiteX133" fmla="*/ 4525347 w 4572000"/>
              <a:gd name="connsiteY133" fmla="*/ 2715208 h 3601617"/>
              <a:gd name="connsiteX134" fmla="*/ 4516016 w 4572000"/>
              <a:gd name="connsiteY134" fmla="*/ 2687217 h 3601617"/>
              <a:gd name="connsiteX135" fmla="*/ 4534678 w 4572000"/>
              <a:gd name="connsiteY135" fmla="*/ 2332653 h 3601617"/>
              <a:gd name="connsiteX136" fmla="*/ 4553339 w 4572000"/>
              <a:gd name="connsiteY136" fmla="*/ 2146041 h 3601617"/>
              <a:gd name="connsiteX137" fmla="*/ 4572000 w 4572000"/>
              <a:gd name="connsiteY137" fmla="*/ 1502229 h 3601617"/>
              <a:gd name="connsiteX138" fmla="*/ 4553339 w 4572000"/>
              <a:gd name="connsiteY138" fmla="*/ 1343608 h 3601617"/>
              <a:gd name="connsiteX139" fmla="*/ 4534678 w 4572000"/>
              <a:gd name="connsiteY139" fmla="*/ 1306286 h 3601617"/>
              <a:gd name="connsiteX140" fmla="*/ 4525347 w 4572000"/>
              <a:gd name="connsiteY140" fmla="*/ 1278294 h 3601617"/>
              <a:gd name="connsiteX141" fmla="*/ 4497355 w 4572000"/>
              <a:gd name="connsiteY141" fmla="*/ 1259633 h 3601617"/>
              <a:gd name="connsiteX142" fmla="*/ 4413380 w 4572000"/>
              <a:gd name="connsiteY142" fmla="*/ 1175657 h 3601617"/>
              <a:gd name="connsiteX143" fmla="*/ 4394718 w 4572000"/>
              <a:gd name="connsiteY143" fmla="*/ 1156996 h 3601617"/>
              <a:gd name="connsiteX144" fmla="*/ 4376057 w 4572000"/>
              <a:gd name="connsiteY144" fmla="*/ 1129004 h 3601617"/>
              <a:gd name="connsiteX145" fmla="*/ 4320074 w 4572000"/>
              <a:gd name="connsiteY145" fmla="*/ 1091682 h 3601617"/>
              <a:gd name="connsiteX146" fmla="*/ 4346630 w 4572000"/>
              <a:gd name="connsiteY146" fmla="*/ 1036416 h 3601617"/>
              <a:gd name="connsiteX147" fmla="*/ 4282751 w 4572000"/>
              <a:gd name="connsiteY147" fmla="*/ 1035698 h 3601617"/>
              <a:gd name="connsiteX148" fmla="*/ 4305000 w 4572000"/>
              <a:gd name="connsiteY148" fmla="*/ 1001247 h 3601617"/>
              <a:gd name="connsiteX149" fmla="*/ 4246864 w 4572000"/>
              <a:gd name="connsiteY149" fmla="*/ 967513 h 3601617"/>
              <a:gd name="connsiteX150" fmla="*/ 4198776 w 4572000"/>
              <a:gd name="connsiteY150" fmla="*/ 961053 h 3601617"/>
              <a:gd name="connsiteX151" fmla="*/ 4170784 w 4572000"/>
              <a:gd name="connsiteY151" fmla="*/ 942392 h 3601617"/>
              <a:gd name="connsiteX152" fmla="*/ 4124131 w 4572000"/>
              <a:gd name="connsiteY152" fmla="*/ 895739 h 3601617"/>
              <a:gd name="connsiteX153" fmla="*/ 4068147 w 4572000"/>
              <a:gd name="connsiteY153" fmla="*/ 839755 h 3601617"/>
              <a:gd name="connsiteX154" fmla="*/ 4012163 w 4572000"/>
              <a:gd name="connsiteY154" fmla="*/ 783772 h 3601617"/>
              <a:gd name="connsiteX155" fmla="*/ 3984171 w 4572000"/>
              <a:gd name="connsiteY155" fmla="*/ 765110 h 3601617"/>
              <a:gd name="connsiteX156" fmla="*/ 3946849 w 4572000"/>
              <a:gd name="connsiteY156" fmla="*/ 718457 h 3601617"/>
              <a:gd name="connsiteX157" fmla="*/ 3890865 w 4572000"/>
              <a:gd name="connsiteY157" fmla="*/ 662474 h 3601617"/>
              <a:gd name="connsiteX158" fmla="*/ 3853543 w 4572000"/>
              <a:gd name="connsiteY158" fmla="*/ 625151 h 3601617"/>
              <a:gd name="connsiteX159" fmla="*/ 3825551 w 4572000"/>
              <a:gd name="connsiteY159" fmla="*/ 606490 h 3601617"/>
              <a:gd name="connsiteX160" fmla="*/ 3785358 w 4572000"/>
              <a:gd name="connsiteY160" fmla="*/ 520361 h 3601617"/>
              <a:gd name="connsiteX161" fmla="*/ 3758801 w 4572000"/>
              <a:gd name="connsiteY161" fmla="*/ 478015 h 3601617"/>
              <a:gd name="connsiteX162" fmla="*/ 3685592 w 4572000"/>
              <a:gd name="connsiteY162" fmla="*/ 485192 h 3601617"/>
              <a:gd name="connsiteX163" fmla="*/ 3708560 w 4572000"/>
              <a:gd name="connsiteY163" fmla="*/ 438539 h 3601617"/>
              <a:gd name="connsiteX164" fmla="*/ 3629608 w 4572000"/>
              <a:gd name="connsiteY164" fmla="*/ 447870 h 3601617"/>
              <a:gd name="connsiteX165" fmla="*/ 3638939 w 4572000"/>
              <a:gd name="connsiteY165" fmla="*/ 361023 h 3601617"/>
              <a:gd name="connsiteX166" fmla="*/ 3554963 w 4572000"/>
              <a:gd name="connsiteY166" fmla="*/ 382555 h 3601617"/>
              <a:gd name="connsiteX167" fmla="*/ 3596592 w 4572000"/>
              <a:gd name="connsiteY167" fmla="*/ 339491 h 3601617"/>
              <a:gd name="connsiteX168" fmla="*/ 3480318 w 4572000"/>
              <a:gd name="connsiteY168" fmla="*/ 317241 h 3601617"/>
              <a:gd name="connsiteX169" fmla="*/ 3452327 w 4572000"/>
              <a:gd name="connsiteY169" fmla="*/ 298580 h 3601617"/>
              <a:gd name="connsiteX170" fmla="*/ 3433665 w 4572000"/>
              <a:gd name="connsiteY170" fmla="*/ 279919 h 3601617"/>
              <a:gd name="connsiteX171" fmla="*/ 3405673 w 4572000"/>
              <a:gd name="connsiteY171" fmla="*/ 195944 h 3601617"/>
              <a:gd name="connsiteX172" fmla="*/ 3312367 w 4572000"/>
              <a:gd name="connsiteY172" fmla="*/ 205274 h 3601617"/>
              <a:gd name="connsiteX173" fmla="*/ 3293706 w 4572000"/>
              <a:gd name="connsiteY173" fmla="*/ 186612 h 3601617"/>
              <a:gd name="connsiteX174" fmla="*/ 3368351 w 4572000"/>
              <a:gd name="connsiteY174" fmla="*/ 149290 h 3601617"/>
              <a:gd name="connsiteX175" fmla="*/ 3209731 w 4572000"/>
              <a:gd name="connsiteY175" fmla="*/ 139959 h 3601617"/>
              <a:gd name="connsiteX176" fmla="*/ 3256384 w 4572000"/>
              <a:gd name="connsiteY176" fmla="*/ 37323 h 3601617"/>
              <a:gd name="connsiteX177" fmla="*/ 3191070 w 4572000"/>
              <a:gd name="connsiteY177" fmla="*/ 55984 h 3601617"/>
              <a:gd name="connsiteX178" fmla="*/ 3172409 w 4572000"/>
              <a:gd name="connsiteY178" fmla="*/ 9331 h 3601617"/>
              <a:gd name="connsiteX179" fmla="*/ 3023118 w 4572000"/>
              <a:gd name="connsiteY179" fmla="*/ 55984 h 3601617"/>
              <a:gd name="connsiteX180" fmla="*/ 2995127 w 4572000"/>
              <a:gd name="connsiteY180" fmla="*/ 37323 h 3601617"/>
              <a:gd name="connsiteX181" fmla="*/ 2901820 w 4572000"/>
              <a:gd name="connsiteY181" fmla="*/ 9331 h 3601617"/>
              <a:gd name="connsiteX182" fmla="*/ 2799184 w 4572000"/>
              <a:gd name="connsiteY182" fmla="*/ 0 h 3601617"/>
              <a:gd name="connsiteX183" fmla="*/ 2649894 w 4572000"/>
              <a:gd name="connsiteY183" fmla="*/ 9331 h 3601617"/>
              <a:gd name="connsiteX184" fmla="*/ 2537927 w 4572000"/>
              <a:gd name="connsiteY184" fmla="*/ 65315 h 3601617"/>
              <a:gd name="connsiteX185" fmla="*/ 2509935 w 4572000"/>
              <a:gd name="connsiteY185" fmla="*/ 74645 h 3601617"/>
              <a:gd name="connsiteX186" fmla="*/ 2481943 w 4572000"/>
              <a:gd name="connsiteY186" fmla="*/ 102637 h 3601617"/>
              <a:gd name="connsiteX187" fmla="*/ 2425959 w 4572000"/>
              <a:gd name="connsiteY187" fmla="*/ 139959 h 3601617"/>
              <a:gd name="connsiteX188" fmla="*/ 2379306 w 4572000"/>
              <a:gd name="connsiteY188" fmla="*/ 177282 h 3601617"/>
              <a:gd name="connsiteX189" fmla="*/ 2360645 w 4572000"/>
              <a:gd name="connsiteY189" fmla="*/ 205274 h 3601617"/>
              <a:gd name="connsiteX190" fmla="*/ 2304661 w 4572000"/>
              <a:gd name="connsiteY190" fmla="*/ 251927 h 3601617"/>
              <a:gd name="connsiteX191" fmla="*/ 2267339 w 4572000"/>
              <a:gd name="connsiteY191" fmla="*/ 307910 h 3601617"/>
              <a:gd name="connsiteX192" fmla="*/ 2248678 w 4572000"/>
              <a:gd name="connsiteY192" fmla="*/ 335902 h 3601617"/>
              <a:gd name="connsiteX193" fmla="*/ 2220686 w 4572000"/>
              <a:gd name="connsiteY193" fmla="*/ 391886 h 3601617"/>
              <a:gd name="connsiteX194" fmla="*/ 2183363 w 4572000"/>
              <a:gd name="connsiteY194" fmla="*/ 447870 h 3601617"/>
              <a:gd name="connsiteX195" fmla="*/ 2155371 w 4572000"/>
              <a:gd name="connsiteY195" fmla="*/ 503853 h 3601617"/>
              <a:gd name="connsiteX196" fmla="*/ 2118049 w 4572000"/>
              <a:gd name="connsiteY196" fmla="*/ 587829 h 3601617"/>
              <a:gd name="connsiteX197" fmla="*/ 2090057 w 4572000"/>
              <a:gd name="connsiteY197" fmla="*/ 615821 h 3601617"/>
              <a:gd name="connsiteX198" fmla="*/ 2062065 w 4572000"/>
              <a:gd name="connsiteY198" fmla="*/ 662474 h 3601617"/>
              <a:gd name="connsiteX199" fmla="*/ 2052735 w 4572000"/>
              <a:gd name="connsiteY199" fmla="*/ 690466 h 3601617"/>
              <a:gd name="connsiteX200" fmla="*/ 2034074 w 4572000"/>
              <a:gd name="connsiteY200" fmla="*/ 718457 h 3601617"/>
              <a:gd name="connsiteX201" fmla="*/ 2024743 w 4572000"/>
              <a:gd name="connsiteY201" fmla="*/ 746449 h 3601617"/>
              <a:gd name="connsiteX202" fmla="*/ 2006082 w 4572000"/>
              <a:gd name="connsiteY202" fmla="*/ 774441 h 3601617"/>
              <a:gd name="connsiteX203" fmla="*/ 1987420 w 4572000"/>
              <a:gd name="connsiteY203" fmla="*/ 830425 h 3601617"/>
              <a:gd name="connsiteX204" fmla="*/ 1968759 w 4572000"/>
              <a:gd name="connsiteY204" fmla="*/ 867747 h 3601617"/>
              <a:gd name="connsiteX205" fmla="*/ 1950098 w 4572000"/>
              <a:gd name="connsiteY205" fmla="*/ 923731 h 3601617"/>
              <a:gd name="connsiteX206" fmla="*/ 1931437 w 4572000"/>
              <a:gd name="connsiteY206" fmla="*/ 951723 h 3601617"/>
              <a:gd name="connsiteX207" fmla="*/ 1912776 w 4572000"/>
              <a:gd name="connsiteY207" fmla="*/ 1007706 h 3601617"/>
              <a:gd name="connsiteX208" fmla="*/ 1903445 w 4572000"/>
              <a:gd name="connsiteY208" fmla="*/ 1035698 h 3601617"/>
              <a:gd name="connsiteX209" fmla="*/ 1866122 w 4572000"/>
              <a:gd name="connsiteY209" fmla="*/ 1082351 h 3601617"/>
              <a:gd name="connsiteX210" fmla="*/ 1856792 w 4572000"/>
              <a:gd name="connsiteY210" fmla="*/ 1110343 h 3601617"/>
              <a:gd name="connsiteX211" fmla="*/ 1810139 w 4572000"/>
              <a:gd name="connsiteY211" fmla="*/ 1166327 h 3601617"/>
              <a:gd name="connsiteX212" fmla="*/ 1772816 w 4572000"/>
              <a:gd name="connsiteY212" fmla="*/ 1240972 h 3601617"/>
              <a:gd name="connsiteX213" fmla="*/ 1763486 w 4572000"/>
              <a:gd name="connsiteY213" fmla="*/ 1268963 h 3601617"/>
              <a:gd name="connsiteX214" fmla="*/ 1698171 w 4572000"/>
              <a:gd name="connsiteY214" fmla="*/ 1324947 h 3601617"/>
              <a:gd name="connsiteX0" fmla="*/ 1698171 w 4572000"/>
              <a:gd name="connsiteY0" fmla="*/ 1324947 h 3601617"/>
              <a:gd name="connsiteX1" fmla="*/ 1558212 w 4572000"/>
              <a:gd name="connsiteY1" fmla="*/ 1296955 h 3601617"/>
              <a:gd name="connsiteX2" fmla="*/ 1530220 w 4572000"/>
              <a:gd name="connsiteY2" fmla="*/ 1287625 h 3601617"/>
              <a:gd name="connsiteX3" fmla="*/ 1492898 w 4572000"/>
              <a:gd name="connsiteY3" fmla="*/ 1278294 h 3601617"/>
              <a:gd name="connsiteX4" fmla="*/ 1427584 w 4572000"/>
              <a:gd name="connsiteY4" fmla="*/ 1268963 h 3601617"/>
              <a:gd name="connsiteX5" fmla="*/ 1399592 w 4572000"/>
              <a:gd name="connsiteY5" fmla="*/ 1259633 h 3601617"/>
              <a:gd name="connsiteX6" fmla="*/ 1324947 w 4572000"/>
              <a:gd name="connsiteY6" fmla="*/ 1240972 h 3601617"/>
              <a:gd name="connsiteX7" fmla="*/ 1259633 w 4572000"/>
              <a:gd name="connsiteY7" fmla="*/ 1212980 h 3601617"/>
              <a:gd name="connsiteX8" fmla="*/ 1240971 w 4572000"/>
              <a:gd name="connsiteY8" fmla="*/ 1194319 h 3601617"/>
              <a:gd name="connsiteX9" fmla="*/ 1156996 w 4572000"/>
              <a:gd name="connsiteY9" fmla="*/ 1166327 h 3601617"/>
              <a:gd name="connsiteX10" fmla="*/ 1129004 w 4572000"/>
              <a:gd name="connsiteY10" fmla="*/ 1156996 h 3601617"/>
              <a:gd name="connsiteX11" fmla="*/ 1101012 w 4572000"/>
              <a:gd name="connsiteY11" fmla="*/ 1147666 h 3601617"/>
              <a:gd name="connsiteX12" fmla="*/ 1026367 w 4572000"/>
              <a:gd name="connsiteY12" fmla="*/ 1110343 h 3601617"/>
              <a:gd name="connsiteX13" fmla="*/ 998376 w 4572000"/>
              <a:gd name="connsiteY13" fmla="*/ 1101012 h 3601617"/>
              <a:gd name="connsiteX14" fmla="*/ 970384 w 4572000"/>
              <a:gd name="connsiteY14" fmla="*/ 1091682 h 3601617"/>
              <a:gd name="connsiteX15" fmla="*/ 942392 w 4572000"/>
              <a:gd name="connsiteY15" fmla="*/ 1073021 h 3601617"/>
              <a:gd name="connsiteX16" fmla="*/ 811763 w 4572000"/>
              <a:gd name="connsiteY16" fmla="*/ 1054359 h 3601617"/>
              <a:gd name="connsiteX17" fmla="*/ 755780 w 4572000"/>
              <a:gd name="connsiteY17" fmla="*/ 1045029 h 3601617"/>
              <a:gd name="connsiteX18" fmla="*/ 559837 w 4572000"/>
              <a:gd name="connsiteY18" fmla="*/ 1054359 h 3601617"/>
              <a:gd name="connsiteX19" fmla="*/ 513184 w 4572000"/>
              <a:gd name="connsiteY19" fmla="*/ 1063690 h 3601617"/>
              <a:gd name="connsiteX20" fmla="*/ 447869 w 4572000"/>
              <a:gd name="connsiteY20" fmla="*/ 1073021 h 3601617"/>
              <a:gd name="connsiteX21" fmla="*/ 410547 w 4572000"/>
              <a:gd name="connsiteY21" fmla="*/ 1082351 h 3601617"/>
              <a:gd name="connsiteX22" fmla="*/ 345233 w 4572000"/>
              <a:gd name="connsiteY22" fmla="*/ 1091682 h 3601617"/>
              <a:gd name="connsiteX23" fmla="*/ 289249 w 4572000"/>
              <a:gd name="connsiteY23" fmla="*/ 1101012 h 3601617"/>
              <a:gd name="connsiteX24" fmla="*/ 261257 w 4572000"/>
              <a:gd name="connsiteY24" fmla="*/ 1110343 h 3601617"/>
              <a:gd name="connsiteX25" fmla="*/ 214604 w 4572000"/>
              <a:gd name="connsiteY25" fmla="*/ 1147666 h 3601617"/>
              <a:gd name="connsiteX26" fmla="*/ 186612 w 4572000"/>
              <a:gd name="connsiteY26" fmla="*/ 1166327 h 3601617"/>
              <a:gd name="connsiteX27" fmla="*/ 177282 w 4572000"/>
              <a:gd name="connsiteY27" fmla="*/ 1194319 h 3601617"/>
              <a:gd name="connsiteX28" fmla="*/ 130629 w 4572000"/>
              <a:gd name="connsiteY28" fmla="*/ 1240972 h 3601617"/>
              <a:gd name="connsiteX29" fmla="*/ 111967 w 4572000"/>
              <a:gd name="connsiteY29" fmla="*/ 1259633 h 3601617"/>
              <a:gd name="connsiteX30" fmla="*/ 74645 w 4572000"/>
              <a:gd name="connsiteY30" fmla="*/ 1315617 h 3601617"/>
              <a:gd name="connsiteX31" fmla="*/ 55984 w 4572000"/>
              <a:gd name="connsiteY31" fmla="*/ 1343608 h 3601617"/>
              <a:gd name="connsiteX32" fmla="*/ 37322 w 4572000"/>
              <a:gd name="connsiteY32" fmla="*/ 1371600 h 3601617"/>
              <a:gd name="connsiteX33" fmla="*/ 27992 w 4572000"/>
              <a:gd name="connsiteY33" fmla="*/ 1408923 h 3601617"/>
              <a:gd name="connsiteX34" fmla="*/ 9331 w 4572000"/>
              <a:gd name="connsiteY34" fmla="*/ 1464906 h 3601617"/>
              <a:gd name="connsiteX35" fmla="*/ 0 w 4572000"/>
              <a:gd name="connsiteY35" fmla="*/ 1530221 h 3601617"/>
              <a:gd name="connsiteX36" fmla="*/ 18661 w 4572000"/>
              <a:gd name="connsiteY36" fmla="*/ 1716833 h 3601617"/>
              <a:gd name="connsiteX37" fmla="*/ 37322 w 4572000"/>
              <a:gd name="connsiteY37" fmla="*/ 1800808 h 3601617"/>
              <a:gd name="connsiteX38" fmla="*/ 55984 w 4572000"/>
              <a:gd name="connsiteY38" fmla="*/ 1856792 h 3601617"/>
              <a:gd name="connsiteX39" fmla="*/ 65314 w 4572000"/>
              <a:gd name="connsiteY39" fmla="*/ 1884784 h 3601617"/>
              <a:gd name="connsiteX40" fmla="*/ 83976 w 4572000"/>
              <a:gd name="connsiteY40" fmla="*/ 1912776 h 3601617"/>
              <a:gd name="connsiteX41" fmla="*/ 111967 w 4572000"/>
              <a:gd name="connsiteY41" fmla="*/ 2015412 h 3601617"/>
              <a:gd name="connsiteX42" fmla="*/ 130629 w 4572000"/>
              <a:gd name="connsiteY42" fmla="*/ 2052735 h 3601617"/>
              <a:gd name="connsiteX43" fmla="*/ 149290 w 4572000"/>
              <a:gd name="connsiteY43" fmla="*/ 2108719 h 3601617"/>
              <a:gd name="connsiteX44" fmla="*/ 158620 w 4572000"/>
              <a:gd name="connsiteY44" fmla="*/ 2136710 h 3601617"/>
              <a:gd name="connsiteX45" fmla="*/ 214604 w 4572000"/>
              <a:gd name="connsiteY45" fmla="*/ 2220686 h 3601617"/>
              <a:gd name="connsiteX46" fmla="*/ 233265 w 4572000"/>
              <a:gd name="connsiteY46" fmla="*/ 2248678 h 3601617"/>
              <a:gd name="connsiteX47" fmla="*/ 251927 w 4572000"/>
              <a:gd name="connsiteY47" fmla="*/ 2267339 h 3601617"/>
              <a:gd name="connsiteX48" fmla="*/ 270588 w 4572000"/>
              <a:gd name="connsiteY48" fmla="*/ 2295331 h 3601617"/>
              <a:gd name="connsiteX49" fmla="*/ 326571 w 4572000"/>
              <a:gd name="connsiteY49" fmla="*/ 2351315 h 3601617"/>
              <a:gd name="connsiteX50" fmla="*/ 345233 w 4572000"/>
              <a:gd name="connsiteY50" fmla="*/ 2369976 h 3601617"/>
              <a:gd name="connsiteX51" fmla="*/ 363894 w 4572000"/>
              <a:gd name="connsiteY51" fmla="*/ 2397968 h 3601617"/>
              <a:gd name="connsiteX52" fmla="*/ 391886 w 4572000"/>
              <a:gd name="connsiteY52" fmla="*/ 2416629 h 3601617"/>
              <a:gd name="connsiteX53" fmla="*/ 438539 w 4572000"/>
              <a:gd name="connsiteY53" fmla="*/ 2472612 h 3601617"/>
              <a:gd name="connsiteX54" fmla="*/ 457200 w 4572000"/>
              <a:gd name="connsiteY54" fmla="*/ 2500604 h 3601617"/>
              <a:gd name="connsiteX55" fmla="*/ 503853 w 4572000"/>
              <a:gd name="connsiteY55" fmla="*/ 2537927 h 3601617"/>
              <a:gd name="connsiteX56" fmla="*/ 522514 w 4572000"/>
              <a:gd name="connsiteY56" fmla="*/ 2565919 h 3601617"/>
              <a:gd name="connsiteX57" fmla="*/ 578498 w 4572000"/>
              <a:gd name="connsiteY57" fmla="*/ 2603241 h 3601617"/>
              <a:gd name="connsiteX58" fmla="*/ 606490 w 4572000"/>
              <a:gd name="connsiteY58" fmla="*/ 2621902 h 3601617"/>
              <a:gd name="connsiteX59" fmla="*/ 634482 w 4572000"/>
              <a:gd name="connsiteY59" fmla="*/ 2640563 h 3601617"/>
              <a:gd name="connsiteX60" fmla="*/ 653143 w 4572000"/>
              <a:gd name="connsiteY60" fmla="*/ 2659225 h 3601617"/>
              <a:gd name="connsiteX61" fmla="*/ 709127 w 4572000"/>
              <a:gd name="connsiteY61" fmla="*/ 2696547 h 3601617"/>
              <a:gd name="connsiteX62" fmla="*/ 737118 w 4572000"/>
              <a:gd name="connsiteY62" fmla="*/ 2724539 h 3601617"/>
              <a:gd name="connsiteX63" fmla="*/ 793102 w 4572000"/>
              <a:gd name="connsiteY63" fmla="*/ 2743200 h 3601617"/>
              <a:gd name="connsiteX64" fmla="*/ 821094 w 4572000"/>
              <a:gd name="connsiteY64" fmla="*/ 2761861 h 3601617"/>
              <a:gd name="connsiteX65" fmla="*/ 942392 w 4572000"/>
              <a:gd name="connsiteY65" fmla="*/ 2780523 h 3601617"/>
              <a:gd name="connsiteX66" fmla="*/ 970384 w 4572000"/>
              <a:gd name="connsiteY66" fmla="*/ 2789853 h 3601617"/>
              <a:gd name="connsiteX67" fmla="*/ 1184988 w 4572000"/>
              <a:gd name="connsiteY67" fmla="*/ 2789853 h 3601617"/>
              <a:gd name="connsiteX68" fmla="*/ 1240971 w 4572000"/>
              <a:gd name="connsiteY68" fmla="*/ 2752531 h 3601617"/>
              <a:gd name="connsiteX69" fmla="*/ 1287625 w 4572000"/>
              <a:gd name="connsiteY69" fmla="*/ 2715208 h 3601617"/>
              <a:gd name="connsiteX70" fmla="*/ 1334278 w 4572000"/>
              <a:gd name="connsiteY70" fmla="*/ 2677886 h 3601617"/>
              <a:gd name="connsiteX71" fmla="*/ 1380931 w 4572000"/>
              <a:gd name="connsiteY71" fmla="*/ 2640563 h 3601617"/>
              <a:gd name="connsiteX72" fmla="*/ 1427584 w 4572000"/>
              <a:gd name="connsiteY72" fmla="*/ 2603241 h 3601617"/>
              <a:gd name="connsiteX73" fmla="*/ 1446245 w 4572000"/>
              <a:gd name="connsiteY73" fmla="*/ 2575249 h 3601617"/>
              <a:gd name="connsiteX74" fmla="*/ 1474237 w 4572000"/>
              <a:gd name="connsiteY74" fmla="*/ 2547257 h 3601617"/>
              <a:gd name="connsiteX75" fmla="*/ 1492898 w 4572000"/>
              <a:gd name="connsiteY75" fmla="*/ 2519266 h 3601617"/>
              <a:gd name="connsiteX76" fmla="*/ 1520890 w 4572000"/>
              <a:gd name="connsiteY76" fmla="*/ 2509935 h 3601617"/>
              <a:gd name="connsiteX77" fmla="*/ 1548882 w 4572000"/>
              <a:gd name="connsiteY77" fmla="*/ 2481943 h 3601617"/>
              <a:gd name="connsiteX78" fmla="*/ 1614196 w 4572000"/>
              <a:gd name="connsiteY78" fmla="*/ 2463282 h 3601617"/>
              <a:gd name="connsiteX79" fmla="*/ 1707502 w 4572000"/>
              <a:gd name="connsiteY79" fmla="*/ 2435290 h 3601617"/>
              <a:gd name="connsiteX80" fmla="*/ 1819469 w 4572000"/>
              <a:gd name="connsiteY80" fmla="*/ 2416629 h 3601617"/>
              <a:gd name="connsiteX81" fmla="*/ 1903445 w 4572000"/>
              <a:gd name="connsiteY81" fmla="*/ 2397968 h 3601617"/>
              <a:gd name="connsiteX82" fmla="*/ 1978090 w 4572000"/>
              <a:gd name="connsiteY82" fmla="*/ 2379306 h 3601617"/>
              <a:gd name="connsiteX83" fmla="*/ 2062065 w 4572000"/>
              <a:gd name="connsiteY83" fmla="*/ 2397968 h 3601617"/>
              <a:gd name="connsiteX84" fmla="*/ 2080727 w 4572000"/>
              <a:gd name="connsiteY84" fmla="*/ 2425959 h 3601617"/>
              <a:gd name="connsiteX85" fmla="*/ 2108718 w 4572000"/>
              <a:gd name="connsiteY85" fmla="*/ 2435290 h 3601617"/>
              <a:gd name="connsiteX86" fmla="*/ 2155371 w 4572000"/>
              <a:gd name="connsiteY86" fmla="*/ 2481943 h 3601617"/>
              <a:gd name="connsiteX87" fmla="*/ 2174033 w 4572000"/>
              <a:gd name="connsiteY87" fmla="*/ 2500604 h 3601617"/>
              <a:gd name="connsiteX88" fmla="*/ 2230016 w 4572000"/>
              <a:gd name="connsiteY88" fmla="*/ 2584580 h 3601617"/>
              <a:gd name="connsiteX89" fmla="*/ 2207049 w 4572000"/>
              <a:gd name="connsiteY89" fmla="*/ 2680757 h 3601617"/>
              <a:gd name="connsiteX90" fmla="*/ 2286000 w 4572000"/>
              <a:gd name="connsiteY90" fmla="*/ 2668555 h 3601617"/>
              <a:gd name="connsiteX91" fmla="*/ 2254419 w 4572000"/>
              <a:gd name="connsiteY91" fmla="*/ 2817846 h 3601617"/>
              <a:gd name="connsiteX92" fmla="*/ 2313992 w 4572000"/>
              <a:gd name="connsiteY92" fmla="*/ 2715208 h 3601617"/>
              <a:gd name="connsiteX93" fmla="*/ 2332653 w 4572000"/>
              <a:gd name="connsiteY93" fmla="*/ 2733870 h 3601617"/>
              <a:gd name="connsiteX94" fmla="*/ 2351314 w 4572000"/>
              <a:gd name="connsiteY94" fmla="*/ 2789853 h 3601617"/>
              <a:gd name="connsiteX95" fmla="*/ 2360645 w 4572000"/>
              <a:gd name="connsiteY95" fmla="*/ 2817845 h 3601617"/>
              <a:gd name="connsiteX96" fmla="*/ 2369976 w 4572000"/>
              <a:gd name="connsiteY96" fmla="*/ 2892490 h 3601617"/>
              <a:gd name="connsiteX97" fmla="*/ 2388637 w 4572000"/>
              <a:gd name="connsiteY97" fmla="*/ 3069772 h 3601617"/>
              <a:gd name="connsiteX98" fmla="*/ 2397967 w 4572000"/>
              <a:gd name="connsiteY98" fmla="*/ 3097763 h 3601617"/>
              <a:gd name="connsiteX99" fmla="*/ 2416629 w 4572000"/>
              <a:gd name="connsiteY99" fmla="*/ 3125755 h 3601617"/>
              <a:gd name="connsiteX100" fmla="*/ 2444620 w 4572000"/>
              <a:gd name="connsiteY100" fmla="*/ 3181739 h 3601617"/>
              <a:gd name="connsiteX101" fmla="*/ 2491274 w 4572000"/>
              <a:gd name="connsiteY101" fmla="*/ 3265715 h 3601617"/>
              <a:gd name="connsiteX102" fmla="*/ 2537927 w 4572000"/>
              <a:gd name="connsiteY102" fmla="*/ 3303037 h 3601617"/>
              <a:gd name="connsiteX103" fmla="*/ 2556588 w 4572000"/>
              <a:gd name="connsiteY103" fmla="*/ 3331029 h 3601617"/>
              <a:gd name="connsiteX104" fmla="*/ 2612571 w 4572000"/>
              <a:gd name="connsiteY104" fmla="*/ 3368351 h 3601617"/>
              <a:gd name="connsiteX105" fmla="*/ 2659225 w 4572000"/>
              <a:gd name="connsiteY105" fmla="*/ 3405674 h 3601617"/>
              <a:gd name="connsiteX106" fmla="*/ 2705878 w 4572000"/>
              <a:gd name="connsiteY106" fmla="*/ 3461657 h 3601617"/>
              <a:gd name="connsiteX107" fmla="*/ 2733869 w 4572000"/>
              <a:gd name="connsiteY107" fmla="*/ 3480319 h 3601617"/>
              <a:gd name="connsiteX108" fmla="*/ 2789853 w 4572000"/>
              <a:gd name="connsiteY108" fmla="*/ 3508310 h 3601617"/>
              <a:gd name="connsiteX109" fmla="*/ 2845837 w 4572000"/>
              <a:gd name="connsiteY109" fmla="*/ 3536302 h 3601617"/>
              <a:gd name="connsiteX110" fmla="*/ 2901820 w 4572000"/>
              <a:gd name="connsiteY110" fmla="*/ 3554963 h 3601617"/>
              <a:gd name="connsiteX111" fmla="*/ 2920482 w 4572000"/>
              <a:gd name="connsiteY111" fmla="*/ 3573625 h 3601617"/>
              <a:gd name="connsiteX112" fmla="*/ 2967135 w 4572000"/>
              <a:gd name="connsiteY112" fmla="*/ 3582955 h 3601617"/>
              <a:gd name="connsiteX113" fmla="*/ 3069771 w 4572000"/>
              <a:gd name="connsiteY113" fmla="*/ 3601617 h 3601617"/>
              <a:gd name="connsiteX114" fmla="*/ 3228392 w 4572000"/>
              <a:gd name="connsiteY114" fmla="*/ 3592286 h 3601617"/>
              <a:gd name="connsiteX115" fmla="*/ 3359020 w 4572000"/>
              <a:gd name="connsiteY115" fmla="*/ 3582955 h 3601617"/>
              <a:gd name="connsiteX116" fmla="*/ 3573625 w 4572000"/>
              <a:gd name="connsiteY116" fmla="*/ 3573625 h 3601617"/>
              <a:gd name="connsiteX117" fmla="*/ 3834882 w 4572000"/>
              <a:gd name="connsiteY117" fmla="*/ 3554963 h 3601617"/>
              <a:gd name="connsiteX118" fmla="*/ 3909527 w 4572000"/>
              <a:gd name="connsiteY118" fmla="*/ 3545633 h 3601617"/>
              <a:gd name="connsiteX119" fmla="*/ 4068147 w 4572000"/>
              <a:gd name="connsiteY119" fmla="*/ 3526972 h 3601617"/>
              <a:gd name="connsiteX120" fmla="*/ 4096139 w 4572000"/>
              <a:gd name="connsiteY120" fmla="*/ 3517641 h 3601617"/>
              <a:gd name="connsiteX121" fmla="*/ 4133461 w 4572000"/>
              <a:gd name="connsiteY121" fmla="*/ 3508310 h 3601617"/>
              <a:gd name="connsiteX122" fmla="*/ 4161453 w 4572000"/>
              <a:gd name="connsiteY122" fmla="*/ 3489649 h 3601617"/>
              <a:gd name="connsiteX123" fmla="*/ 4189445 w 4572000"/>
              <a:gd name="connsiteY123" fmla="*/ 3480319 h 3601617"/>
              <a:gd name="connsiteX124" fmla="*/ 4338735 w 4572000"/>
              <a:gd name="connsiteY124" fmla="*/ 3461657 h 3601617"/>
              <a:gd name="connsiteX125" fmla="*/ 4469363 w 4572000"/>
              <a:gd name="connsiteY125" fmla="*/ 3433666 h 3601617"/>
              <a:gd name="connsiteX126" fmla="*/ 4534678 w 4572000"/>
              <a:gd name="connsiteY126" fmla="*/ 3415004 h 3601617"/>
              <a:gd name="connsiteX127" fmla="*/ 4544008 w 4572000"/>
              <a:gd name="connsiteY127" fmla="*/ 3387012 h 3601617"/>
              <a:gd name="connsiteX128" fmla="*/ 4553339 w 4572000"/>
              <a:gd name="connsiteY128" fmla="*/ 3312368 h 3601617"/>
              <a:gd name="connsiteX129" fmla="*/ 4572000 w 4572000"/>
              <a:gd name="connsiteY129" fmla="*/ 3004457 h 3601617"/>
              <a:gd name="connsiteX130" fmla="*/ 4562669 w 4572000"/>
              <a:gd name="connsiteY130" fmla="*/ 2892490 h 3601617"/>
              <a:gd name="connsiteX131" fmla="*/ 4553339 w 4572000"/>
              <a:gd name="connsiteY131" fmla="*/ 2864498 h 3601617"/>
              <a:gd name="connsiteX132" fmla="*/ 4534678 w 4572000"/>
              <a:gd name="connsiteY132" fmla="*/ 2780523 h 3601617"/>
              <a:gd name="connsiteX133" fmla="*/ 4525347 w 4572000"/>
              <a:gd name="connsiteY133" fmla="*/ 2715208 h 3601617"/>
              <a:gd name="connsiteX134" fmla="*/ 4516016 w 4572000"/>
              <a:gd name="connsiteY134" fmla="*/ 2687217 h 3601617"/>
              <a:gd name="connsiteX135" fmla="*/ 4534678 w 4572000"/>
              <a:gd name="connsiteY135" fmla="*/ 2332653 h 3601617"/>
              <a:gd name="connsiteX136" fmla="*/ 4553339 w 4572000"/>
              <a:gd name="connsiteY136" fmla="*/ 2146041 h 3601617"/>
              <a:gd name="connsiteX137" fmla="*/ 4572000 w 4572000"/>
              <a:gd name="connsiteY137" fmla="*/ 1502229 h 3601617"/>
              <a:gd name="connsiteX138" fmla="*/ 4553339 w 4572000"/>
              <a:gd name="connsiteY138" fmla="*/ 1343608 h 3601617"/>
              <a:gd name="connsiteX139" fmla="*/ 4534678 w 4572000"/>
              <a:gd name="connsiteY139" fmla="*/ 1306286 h 3601617"/>
              <a:gd name="connsiteX140" fmla="*/ 4525347 w 4572000"/>
              <a:gd name="connsiteY140" fmla="*/ 1278294 h 3601617"/>
              <a:gd name="connsiteX141" fmla="*/ 4497355 w 4572000"/>
              <a:gd name="connsiteY141" fmla="*/ 1259633 h 3601617"/>
              <a:gd name="connsiteX142" fmla="*/ 4413380 w 4572000"/>
              <a:gd name="connsiteY142" fmla="*/ 1175657 h 3601617"/>
              <a:gd name="connsiteX143" fmla="*/ 4394718 w 4572000"/>
              <a:gd name="connsiteY143" fmla="*/ 1156996 h 3601617"/>
              <a:gd name="connsiteX144" fmla="*/ 4376057 w 4572000"/>
              <a:gd name="connsiteY144" fmla="*/ 1129004 h 3601617"/>
              <a:gd name="connsiteX145" fmla="*/ 4320074 w 4572000"/>
              <a:gd name="connsiteY145" fmla="*/ 1091682 h 3601617"/>
              <a:gd name="connsiteX146" fmla="*/ 4346630 w 4572000"/>
              <a:gd name="connsiteY146" fmla="*/ 1036416 h 3601617"/>
              <a:gd name="connsiteX147" fmla="*/ 4282751 w 4572000"/>
              <a:gd name="connsiteY147" fmla="*/ 1035698 h 3601617"/>
              <a:gd name="connsiteX148" fmla="*/ 4305000 w 4572000"/>
              <a:gd name="connsiteY148" fmla="*/ 1001247 h 3601617"/>
              <a:gd name="connsiteX149" fmla="*/ 4246864 w 4572000"/>
              <a:gd name="connsiteY149" fmla="*/ 967513 h 3601617"/>
              <a:gd name="connsiteX150" fmla="*/ 4198776 w 4572000"/>
              <a:gd name="connsiteY150" fmla="*/ 961053 h 3601617"/>
              <a:gd name="connsiteX151" fmla="*/ 4170784 w 4572000"/>
              <a:gd name="connsiteY151" fmla="*/ 942392 h 3601617"/>
              <a:gd name="connsiteX152" fmla="*/ 4124131 w 4572000"/>
              <a:gd name="connsiteY152" fmla="*/ 895739 h 3601617"/>
              <a:gd name="connsiteX153" fmla="*/ 4068147 w 4572000"/>
              <a:gd name="connsiteY153" fmla="*/ 839755 h 3601617"/>
              <a:gd name="connsiteX154" fmla="*/ 4012163 w 4572000"/>
              <a:gd name="connsiteY154" fmla="*/ 783772 h 3601617"/>
              <a:gd name="connsiteX155" fmla="*/ 3984171 w 4572000"/>
              <a:gd name="connsiteY155" fmla="*/ 765110 h 3601617"/>
              <a:gd name="connsiteX156" fmla="*/ 3946849 w 4572000"/>
              <a:gd name="connsiteY156" fmla="*/ 718457 h 3601617"/>
              <a:gd name="connsiteX157" fmla="*/ 3890865 w 4572000"/>
              <a:gd name="connsiteY157" fmla="*/ 662474 h 3601617"/>
              <a:gd name="connsiteX158" fmla="*/ 3853543 w 4572000"/>
              <a:gd name="connsiteY158" fmla="*/ 625151 h 3601617"/>
              <a:gd name="connsiteX159" fmla="*/ 3825551 w 4572000"/>
              <a:gd name="connsiteY159" fmla="*/ 606490 h 3601617"/>
              <a:gd name="connsiteX160" fmla="*/ 3785358 w 4572000"/>
              <a:gd name="connsiteY160" fmla="*/ 520361 h 3601617"/>
              <a:gd name="connsiteX161" fmla="*/ 3758801 w 4572000"/>
              <a:gd name="connsiteY161" fmla="*/ 478015 h 3601617"/>
              <a:gd name="connsiteX162" fmla="*/ 3685592 w 4572000"/>
              <a:gd name="connsiteY162" fmla="*/ 485192 h 3601617"/>
              <a:gd name="connsiteX163" fmla="*/ 3708560 w 4572000"/>
              <a:gd name="connsiteY163" fmla="*/ 438539 h 3601617"/>
              <a:gd name="connsiteX164" fmla="*/ 3629608 w 4572000"/>
              <a:gd name="connsiteY164" fmla="*/ 447870 h 3601617"/>
              <a:gd name="connsiteX165" fmla="*/ 3638939 w 4572000"/>
              <a:gd name="connsiteY165" fmla="*/ 361023 h 3601617"/>
              <a:gd name="connsiteX166" fmla="*/ 3554963 w 4572000"/>
              <a:gd name="connsiteY166" fmla="*/ 382555 h 3601617"/>
              <a:gd name="connsiteX167" fmla="*/ 3596592 w 4572000"/>
              <a:gd name="connsiteY167" fmla="*/ 339491 h 3601617"/>
              <a:gd name="connsiteX168" fmla="*/ 3480318 w 4572000"/>
              <a:gd name="connsiteY168" fmla="*/ 317241 h 3601617"/>
              <a:gd name="connsiteX169" fmla="*/ 3452327 w 4572000"/>
              <a:gd name="connsiteY169" fmla="*/ 298580 h 3601617"/>
              <a:gd name="connsiteX170" fmla="*/ 3433665 w 4572000"/>
              <a:gd name="connsiteY170" fmla="*/ 279919 h 3601617"/>
              <a:gd name="connsiteX171" fmla="*/ 3405673 w 4572000"/>
              <a:gd name="connsiteY171" fmla="*/ 195944 h 3601617"/>
              <a:gd name="connsiteX172" fmla="*/ 3312367 w 4572000"/>
              <a:gd name="connsiteY172" fmla="*/ 205274 h 3601617"/>
              <a:gd name="connsiteX173" fmla="*/ 3293706 w 4572000"/>
              <a:gd name="connsiteY173" fmla="*/ 186612 h 3601617"/>
              <a:gd name="connsiteX174" fmla="*/ 3368351 w 4572000"/>
              <a:gd name="connsiteY174" fmla="*/ 149290 h 3601617"/>
              <a:gd name="connsiteX175" fmla="*/ 3209731 w 4572000"/>
              <a:gd name="connsiteY175" fmla="*/ 139959 h 3601617"/>
              <a:gd name="connsiteX176" fmla="*/ 3256384 w 4572000"/>
              <a:gd name="connsiteY176" fmla="*/ 37323 h 3601617"/>
              <a:gd name="connsiteX177" fmla="*/ 3191070 w 4572000"/>
              <a:gd name="connsiteY177" fmla="*/ 55984 h 3601617"/>
              <a:gd name="connsiteX178" fmla="*/ 3172409 w 4572000"/>
              <a:gd name="connsiteY178" fmla="*/ 9331 h 3601617"/>
              <a:gd name="connsiteX179" fmla="*/ 3023118 w 4572000"/>
              <a:gd name="connsiteY179" fmla="*/ 55984 h 3601617"/>
              <a:gd name="connsiteX180" fmla="*/ 2995127 w 4572000"/>
              <a:gd name="connsiteY180" fmla="*/ 37323 h 3601617"/>
              <a:gd name="connsiteX181" fmla="*/ 2901820 w 4572000"/>
              <a:gd name="connsiteY181" fmla="*/ 9331 h 3601617"/>
              <a:gd name="connsiteX182" fmla="*/ 2799184 w 4572000"/>
              <a:gd name="connsiteY182" fmla="*/ 0 h 3601617"/>
              <a:gd name="connsiteX183" fmla="*/ 2649894 w 4572000"/>
              <a:gd name="connsiteY183" fmla="*/ 9331 h 3601617"/>
              <a:gd name="connsiteX184" fmla="*/ 2537927 w 4572000"/>
              <a:gd name="connsiteY184" fmla="*/ 65315 h 3601617"/>
              <a:gd name="connsiteX185" fmla="*/ 2509935 w 4572000"/>
              <a:gd name="connsiteY185" fmla="*/ 74645 h 3601617"/>
              <a:gd name="connsiteX186" fmla="*/ 2481943 w 4572000"/>
              <a:gd name="connsiteY186" fmla="*/ 102637 h 3601617"/>
              <a:gd name="connsiteX187" fmla="*/ 2425959 w 4572000"/>
              <a:gd name="connsiteY187" fmla="*/ 139959 h 3601617"/>
              <a:gd name="connsiteX188" fmla="*/ 2379306 w 4572000"/>
              <a:gd name="connsiteY188" fmla="*/ 177282 h 3601617"/>
              <a:gd name="connsiteX189" fmla="*/ 2360645 w 4572000"/>
              <a:gd name="connsiteY189" fmla="*/ 205274 h 3601617"/>
              <a:gd name="connsiteX190" fmla="*/ 2304661 w 4572000"/>
              <a:gd name="connsiteY190" fmla="*/ 251927 h 3601617"/>
              <a:gd name="connsiteX191" fmla="*/ 2267339 w 4572000"/>
              <a:gd name="connsiteY191" fmla="*/ 307910 h 3601617"/>
              <a:gd name="connsiteX192" fmla="*/ 2248678 w 4572000"/>
              <a:gd name="connsiteY192" fmla="*/ 335902 h 3601617"/>
              <a:gd name="connsiteX193" fmla="*/ 2220686 w 4572000"/>
              <a:gd name="connsiteY193" fmla="*/ 391886 h 3601617"/>
              <a:gd name="connsiteX194" fmla="*/ 2183363 w 4572000"/>
              <a:gd name="connsiteY194" fmla="*/ 447870 h 3601617"/>
              <a:gd name="connsiteX195" fmla="*/ 2155371 w 4572000"/>
              <a:gd name="connsiteY195" fmla="*/ 503853 h 3601617"/>
              <a:gd name="connsiteX196" fmla="*/ 2118049 w 4572000"/>
              <a:gd name="connsiteY196" fmla="*/ 587829 h 3601617"/>
              <a:gd name="connsiteX197" fmla="*/ 2090057 w 4572000"/>
              <a:gd name="connsiteY197" fmla="*/ 615821 h 3601617"/>
              <a:gd name="connsiteX198" fmla="*/ 2062065 w 4572000"/>
              <a:gd name="connsiteY198" fmla="*/ 662474 h 3601617"/>
              <a:gd name="connsiteX199" fmla="*/ 2052735 w 4572000"/>
              <a:gd name="connsiteY199" fmla="*/ 690466 h 3601617"/>
              <a:gd name="connsiteX200" fmla="*/ 2034074 w 4572000"/>
              <a:gd name="connsiteY200" fmla="*/ 718457 h 3601617"/>
              <a:gd name="connsiteX201" fmla="*/ 2024743 w 4572000"/>
              <a:gd name="connsiteY201" fmla="*/ 746449 h 3601617"/>
              <a:gd name="connsiteX202" fmla="*/ 2006082 w 4572000"/>
              <a:gd name="connsiteY202" fmla="*/ 774441 h 3601617"/>
              <a:gd name="connsiteX203" fmla="*/ 1987420 w 4572000"/>
              <a:gd name="connsiteY203" fmla="*/ 830425 h 3601617"/>
              <a:gd name="connsiteX204" fmla="*/ 1968759 w 4572000"/>
              <a:gd name="connsiteY204" fmla="*/ 867747 h 3601617"/>
              <a:gd name="connsiteX205" fmla="*/ 1950098 w 4572000"/>
              <a:gd name="connsiteY205" fmla="*/ 923731 h 3601617"/>
              <a:gd name="connsiteX206" fmla="*/ 1931437 w 4572000"/>
              <a:gd name="connsiteY206" fmla="*/ 951723 h 3601617"/>
              <a:gd name="connsiteX207" fmla="*/ 1912776 w 4572000"/>
              <a:gd name="connsiteY207" fmla="*/ 1007706 h 3601617"/>
              <a:gd name="connsiteX208" fmla="*/ 1903445 w 4572000"/>
              <a:gd name="connsiteY208" fmla="*/ 1035698 h 3601617"/>
              <a:gd name="connsiteX209" fmla="*/ 1866122 w 4572000"/>
              <a:gd name="connsiteY209" fmla="*/ 1082351 h 3601617"/>
              <a:gd name="connsiteX210" fmla="*/ 1856792 w 4572000"/>
              <a:gd name="connsiteY210" fmla="*/ 1110343 h 3601617"/>
              <a:gd name="connsiteX211" fmla="*/ 1810139 w 4572000"/>
              <a:gd name="connsiteY211" fmla="*/ 1166327 h 3601617"/>
              <a:gd name="connsiteX212" fmla="*/ 1772816 w 4572000"/>
              <a:gd name="connsiteY212" fmla="*/ 1240972 h 3601617"/>
              <a:gd name="connsiteX213" fmla="*/ 1763486 w 4572000"/>
              <a:gd name="connsiteY213" fmla="*/ 1268963 h 3601617"/>
              <a:gd name="connsiteX214" fmla="*/ 1698171 w 4572000"/>
              <a:gd name="connsiteY214" fmla="*/ 1324947 h 3601617"/>
              <a:gd name="connsiteX0" fmla="*/ 1698171 w 4572000"/>
              <a:gd name="connsiteY0" fmla="*/ 1324947 h 3601617"/>
              <a:gd name="connsiteX1" fmla="*/ 1558212 w 4572000"/>
              <a:gd name="connsiteY1" fmla="*/ 1296955 h 3601617"/>
              <a:gd name="connsiteX2" fmla="*/ 1530220 w 4572000"/>
              <a:gd name="connsiteY2" fmla="*/ 1287625 h 3601617"/>
              <a:gd name="connsiteX3" fmla="*/ 1492898 w 4572000"/>
              <a:gd name="connsiteY3" fmla="*/ 1278294 h 3601617"/>
              <a:gd name="connsiteX4" fmla="*/ 1427584 w 4572000"/>
              <a:gd name="connsiteY4" fmla="*/ 1268963 h 3601617"/>
              <a:gd name="connsiteX5" fmla="*/ 1399592 w 4572000"/>
              <a:gd name="connsiteY5" fmla="*/ 1259633 h 3601617"/>
              <a:gd name="connsiteX6" fmla="*/ 1324947 w 4572000"/>
              <a:gd name="connsiteY6" fmla="*/ 1240972 h 3601617"/>
              <a:gd name="connsiteX7" fmla="*/ 1259633 w 4572000"/>
              <a:gd name="connsiteY7" fmla="*/ 1212980 h 3601617"/>
              <a:gd name="connsiteX8" fmla="*/ 1240971 w 4572000"/>
              <a:gd name="connsiteY8" fmla="*/ 1194319 h 3601617"/>
              <a:gd name="connsiteX9" fmla="*/ 1156996 w 4572000"/>
              <a:gd name="connsiteY9" fmla="*/ 1166327 h 3601617"/>
              <a:gd name="connsiteX10" fmla="*/ 1129004 w 4572000"/>
              <a:gd name="connsiteY10" fmla="*/ 1156996 h 3601617"/>
              <a:gd name="connsiteX11" fmla="*/ 1101012 w 4572000"/>
              <a:gd name="connsiteY11" fmla="*/ 1147666 h 3601617"/>
              <a:gd name="connsiteX12" fmla="*/ 1026367 w 4572000"/>
              <a:gd name="connsiteY12" fmla="*/ 1110343 h 3601617"/>
              <a:gd name="connsiteX13" fmla="*/ 998376 w 4572000"/>
              <a:gd name="connsiteY13" fmla="*/ 1101012 h 3601617"/>
              <a:gd name="connsiteX14" fmla="*/ 970384 w 4572000"/>
              <a:gd name="connsiteY14" fmla="*/ 1091682 h 3601617"/>
              <a:gd name="connsiteX15" fmla="*/ 942392 w 4572000"/>
              <a:gd name="connsiteY15" fmla="*/ 1073021 h 3601617"/>
              <a:gd name="connsiteX16" fmla="*/ 811763 w 4572000"/>
              <a:gd name="connsiteY16" fmla="*/ 1054359 h 3601617"/>
              <a:gd name="connsiteX17" fmla="*/ 755780 w 4572000"/>
              <a:gd name="connsiteY17" fmla="*/ 1045029 h 3601617"/>
              <a:gd name="connsiteX18" fmla="*/ 559837 w 4572000"/>
              <a:gd name="connsiteY18" fmla="*/ 1054359 h 3601617"/>
              <a:gd name="connsiteX19" fmla="*/ 513184 w 4572000"/>
              <a:gd name="connsiteY19" fmla="*/ 1063690 h 3601617"/>
              <a:gd name="connsiteX20" fmla="*/ 447869 w 4572000"/>
              <a:gd name="connsiteY20" fmla="*/ 1073021 h 3601617"/>
              <a:gd name="connsiteX21" fmla="*/ 410547 w 4572000"/>
              <a:gd name="connsiteY21" fmla="*/ 1082351 h 3601617"/>
              <a:gd name="connsiteX22" fmla="*/ 345233 w 4572000"/>
              <a:gd name="connsiteY22" fmla="*/ 1091682 h 3601617"/>
              <a:gd name="connsiteX23" fmla="*/ 289249 w 4572000"/>
              <a:gd name="connsiteY23" fmla="*/ 1101012 h 3601617"/>
              <a:gd name="connsiteX24" fmla="*/ 261257 w 4572000"/>
              <a:gd name="connsiteY24" fmla="*/ 1110343 h 3601617"/>
              <a:gd name="connsiteX25" fmla="*/ 214604 w 4572000"/>
              <a:gd name="connsiteY25" fmla="*/ 1147666 h 3601617"/>
              <a:gd name="connsiteX26" fmla="*/ 186612 w 4572000"/>
              <a:gd name="connsiteY26" fmla="*/ 1166327 h 3601617"/>
              <a:gd name="connsiteX27" fmla="*/ 177282 w 4572000"/>
              <a:gd name="connsiteY27" fmla="*/ 1194319 h 3601617"/>
              <a:gd name="connsiteX28" fmla="*/ 130629 w 4572000"/>
              <a:gd name="connsiteY28" fmla="*/ 1240972 h 3601617"/>
              <a:gd name="connsiteX29" fmla="*/ 111967 w 4572000"/>
              <a:gd name="connsiteY29" fmla="*/ 1259633 h 3601617"/>
              <a:gd name="connsiteX30" fmla="*/ 74645 w 4572000"/>
              <a:gd name="connsiteY30" fmla="*/ 1315617 h 3601617"/>
              <a:gd name="connsiteX31" fmla="*/ 55984 w 4572000"/>
              <a:gd name="connsiteY31" fmla="*/ 1343608 h 3601617"/>
              <a:gd name="connsiteX32" fmla="*/ 37322 w 4572000"/>
              <a:gd name="connsiteY32" fmla="*/ 1371600 h 3601617"/>
              <a:gd name="connsiteX33" fmla="*/ 27992 w 4572000"/>
              <a:gd name="connsiteY33" fmla="*/ 1408923 h 3601617"/>
              <a:gd name="connsiteX34" fmla="*/ 9331 w 4572000"/>
              <a:gd name="connsiteY34" fmla="*/ 1464906 h 3601617"/>
              <a:gd name="connsiteX35" fmla="*/ 0 w 4572000"/>
              <a:gd name="connsiteY35" fmla="*/ 1530221 h 3601617"/>
              <a:gd name="connsiteX36" fmla="*/ 18661 w 4572000"/>
              <a:gd name="connsiteY36" fmla="*/ 1716833 h 3601617"/>
              <a:gd name="connsiteX37" fmla="*/ 37322 w 4572000"/>
              <a:gd name="connsiteY37" fmla="*/ 1800808 h 3601617"/>
              <a:gd name="connsiteX38" fmla="*/ 55984 w 4572000"/>
              <a:gd name="connsiteY38" fmla="*/ 1856792 h 3601617"/>
              <a:gd name="connsiteX39" fmla="*/ 65314 w 4572000"/>
              <a:gd name="connsiteY39" fmla="*/ 1884784 h 3601617"/>
              <a:gd name="connsiteX40" fmla="*/ 83976 w 4572000"/>
              <a:gd name="connsiteY40" fmla="*/ 1912776 h 3601617"/>
              <a:gd name="connsiteX41" fmla="*/ 111967 w 4572000"/>
              <a:gd name="connsiteY41" fmla="*/ 2015412 h 3601617"/>
              <a:gd name="connsiteX42" fmla="*/ 130629 w 4572000"/>
              <a:gd name="connsiteY42" fmla="*/ 2052735 h 3601617"/>
              <a:gd name="connsiteX43" fmla="*/ 149290 w 4572000"/>
              <a:gd name="connsiteY43" fmla="*/ 2108719 h 3601617"/>
              <a:gd name="connsiteX44" fmla="*/ 158620 w 4572000"/>
              <a:gd name="connsiteY44" fmla="*/ 2136710 h 3601617"/>
              <a:gd name="connsiteX45" fmla="*/ 214604 w 4572000"/>
              <a:gd name="connsiteY45" fmla="*/ 2220686 h 3601617"/>
              <a:gd name="connsiteX46" fmla="*/ 233265 w 4572000"/>
              <a:gd name="connsiteY46" fmla="*/ 2248678 h 3601617"/>
              <a:gd name="connsiteX47" fmla="*/ 251927 w 4572000"/>
              <a:gd name="connsiteY47" fmla="*/ 2267339 h 3601617"/>
              <a:gd name="connsiteX48" fmla="*/ 270588 w 4572000"/>
              <a:gd name="connsiteY48" fmla="*/ 2295331 h 3601617"/>
              <a:gd name="connsiteX49" fmla="*/ 326571 w 4572000"/>
              <a:gd name="connsiteY49" fmla="*/ 2351315 h 3601617"/>
              <a:gd name="connsiteX50" fmla="*/ 345233 w 4572000"/>
              <a:gd name="connsiteY50" fmla="*/ 2369976 h 3601617"/>
              <a:gd name="connsiteX51" fmla="*/ 363894 w 4572000"/>
              <a:gd name="connsiteY51" fmla="*/ 2397968 h 3601617"/>
              <a:gd name="connsiteX52" fmla="*/ 391886 w 4572000"/>
              <a:gd name="connsiteY52" fmla="*/ 2416629 h 3601617"/>
              <a:gd name="connsiteX53" fmla="*/ 438539 w 4572000"/>
              <a:gd name="connsiteY53" fmla="*/ 2472612 h 3601617"/>
              <a:gd name="connsiteX54" fmla="*/ 457200 w 4572000"/>
              <a:gd name="connsiteY54" fmla="*/ 2500604 h 3601617"/>
              <a:gd name="connsiteX55" fmla="*/ 503853 w 4572000"/>
              <a:gd name="connsiteY55" fmla="*/ 2537927 h 3601617"/>
              <a:gd name="connsiteX56" fmla="*/ 522514 w 4572000"/>
              <a:gd name="connsiteY56" fmla="*/ 2565919 h 3601617"/>
              <a:gd name="connsiteX57" fmla="*/ 578498 w 4572000"/>
              <a:gd name="connsiteY57" fmla="*/ 2603241 h 3601617"/>
              <a:gd name="connsiteX58" fmla="*/ 606490 w 4572000"/>
              <a:gd name="connsiteY58" fmla="*/ 2621902 h 3601617"/>
              <a:gd name="connsiteX59" fmla="*/ 634482 w 4572000"/>
              <a:gd name="connsiteY59" fmla="*/ 2640563 h 3601617"/>
              <a:gd name="connsiteX60" fmla="*/ 653143 w 4572000"/>
              <a:gd name="connsiteY60" fmla="*/ 2659225 h 3601617"/>
              <a:gd name="connsiteX61" fmla="*/ 709127 w 4572000"/>
              <a:gd name="connsiteY61" fmla="*/ 2696547 h 3601617"/>
              <a:gd name="connsiteX62" fmla="*/ 737118 w 4572000"/>
              <a:gd name="connsiteY62" fmla="*/ 2724539 h 3601617"/>
              <a:gd name="connsiteX63" fmla="*/ 793102 w 4572000"/>
              <a:gd name="connsiteY63" fmla="*/ 2743200 h 3601617"/>
              <a:gd name="connsiteX64" fmla="*/ 821094 w 4572000"/>
              <a:gd name="connsiteY64" fmla="*/ 2761861 h 3601617"/>
              <a:gd name="connsiteX65" fmla="*/ 942392 w 4572000"/>
              <a:gd name="connsiteY65" fmla="*/ 2780523 h 3601617"/>
              <a:gd name="connsiteX66" fmla="*/ 970384 w 4572000"/>
              <a:gd name="connsiteY66" fmla="*/ 2789853 h 3601617"/>
              <a:gd name="connsiteX67" fmla="*/ 1184988 w 4572000"/>
              <a:gd name="connsiteY67" fmla="*/ 2789853 h 3601617"/>
              <a:gd name="connsiteX68" fmla="*/ 1240971 w 4572000"/>
              <a:gd name="connsiteY68" fmla="*/ 2752531 h 3601617"/>
              <a:gd name="connsiteX69" fmla="*/ 1287625 w 4572000"/>
              <a:gd name="connsiteY69" fmla="*/ 2715208 h 3601617"/>
              <a:gd name="connsiteX70" fmla="*/ 1334278 w 4572000"/>
              <a:gd name="connsiteY70" fmla="*/ 2677886 h 3601617"/>
              <a:gd name="connsiteX71" fmla="*/ 1380931 w 4572000"/>
              <a:gd name="connsiteY71" fmla="*/ 2640563 h 3601617"/>
              <a:gd name="connsiteX72" fmla="*/ 1427584 w 4572000"/>
              <a:gd name="connsiteY72" fmla="*/ 2603241 h 3601617"/>
              <a:gd name="connsiteX73" fmla="*/ 1446245 w 4572000"/>
              <a:gd name="connsiteY73" fmla="*/ 2575249 h 3601617"/>
              <a:gd name="connsiteX74" fmla="*/ 1474237 w 4572000"/>
              <a:gd name="connsiteY74" fmla="*/ 2547257 h 3601617"/>
              <a:gd name="connsiteX75" fmla="*/ 1492898 w 4572000"/>
              <a:gd name="connsiteY75" fmla="*/ 2519266 h 3601617"/>
              <a:gd name="connsiteX76" fmla="*/ 1520890 w 4572000"/>
              <a:gd name="connsiteY76" fmla="*/ 2509935 h 3601617"/>
              <a:gd name="connsiteX77" fmla="*/ 1548882 w 4572000"/>
              <a:gd name="connsiteY77" fmla="*/ 2481943 h 3601617"/>
              <a:gd name="connsiteX78" fmla="*/ 1614196 w 4572000"/>
              <a:gd name="connsiteY78" fmla="*/ 2463282 h 3601617"/>
              <a:gd name="connsiteX79" fmla="*/ 1707502 w 4572000"/>
              <a:gd name="connsiteY79" fmla="*/ 2435290 h 3601617"/>
              <a:gd name="connsiteX80" fmla="*/ 1819469 w 4572000"/>
              <a:gd name="connsiteY80" fmla="*/ 2416629 h 3601617"/>
              <a:gd name="connsiteX81" fmla="*/ 1903445 w 4572000"/>
              <a:gd name="connsiteY81" fmla="*/ 2397968 h 3601617"/>
              <a:gd name="connsiteX82" fmla="*/ 1978090 w 4572000"/>
              <a:gd name="connsiteY82" fmla="*/ 2379306 h 3601617"/>
              <a:gd name="connsiteX83" fmla="*/ 2062065 w 4572000"/>
              <a:gd name="connsiteY83" fmla="*/ 2397968 h 3601617"/>
              <a:gd name="connsiteX84" fmla="*/ 2080727 w 4572000"/>
              <a:gd name="connsiteY84" fmla="*/ 2425959 h 3601617"/>
              <a:gd name="connsiteX85" fmla="*/ 2108718 w 4572000"/>
              <a:gd name="connsiteY85" fmla="*/ 2435290 h 3601617"/>
              <a:gd name="connsiteX86" fmla="*/ 2155371 w 4572000"/>
              <a:gd name="connsiteY86" fmla="*/ 2481943 h 3601617"/>
              <a:gd name="connsiteX87" fmla="*/ 2174033 w 4572000"/>
              <a:gd name="connsiteY87" fmla="*/ 2500604 h 3601617"/>
              <a:gd name="connsiteX88" fmla="*/ 2230016 w 4572000"/>
              <a:gd name="connsiteY88" fmla="*/ 2584580 h 3601617"/>
              <a:gd name="connsiteX89" fmla="*/ 2207049 w 4572000"/>
              <a:gd name="connsiteY89" fmla="*/ 2680757 h 3601617"/>
              <a:gd name="connsiteX90" fmla="*/ 2255855 w 4572000"/>
              <a:gd name="connsiteY90" fmla="*/ 2748942 h 3601617"/>
              <a:gd name="connsiteX91" fmla="*/ 2254419 w 4572000"/>
              <a:gd name="connsiteY91" fmla="*/ 2817846 h 3601617"/>
              <a:gd name="connsiteX92" fmla="*/ 2313992 w 4572000"/>
              <a:gd name="connsiteY92" fmla="*/ 2715208 h 3601617"/>
              <a:gd name="connsiteX93" fmla="*/ 2332653 w 4572000"/>
              <a:gd name="connsiteY93" fmla="*/ 2733870 h 3601617"/>
              <a:gd name="connsiteX94" fmla="*/ 2351314 w 4572000"/>
              <a:gd name="connsiteY94" fmla="*/ 2789853 h 3601617"/>
              <a:gd name="connsiteX95" fmla="*/ 2360645 w 4572000"/>
              <a:gd name="connsiteY95" fmla="*/ 2817845 h 3601617"/>
              <a:gd name="connsiteX96" fmla="*/ 2369976 w 4572000"/>
              <a:gd name="connsiteY96" fmla="*/ 2892490 h 3601617"/>
              <a:gd name="connsiteX97" fmla="*/ 2388637 w 4572000"/>
              <a:gd name="connsiteY97" fmla="*/ 3069772 h 3601617"/>
              <a:gd name="connsiteX98" fmla="*/ 2397967 w 4572000"/>
              <a:gd name="connsiteY98" fmla="*/ 3097763 h 3601617"/>
              <a:gd name="connsiteX99" fmla="*/ 2416629 w 4572000"/>
              <a:gd name="connsiteY99" fmla="*/ 3125755 h 3601617"/>
              <a:gd name="connsiteX100" fmla="*/ 2444620 w 4572000"/>
              <a:gd name="connsiteY100" fmla="*/ 3181739 h 3601617"/>
              <a:gd name="connsiteX101" fmla="*/ 2491274 w 4572000"/>
              <a:gd name="connsiteY101" fmla="*/ 3265715 h 3601617"/>
              <a:gd name="connsiteX102" fmla="*/ 2537927 w 4572000"/>
              <a:gd name="connsiteY102" fmla="*/ 3303037 h 3601617"/>
              <a:gd name="connsiteX103" fmla="*/ 2556588 w 4572000"/>
              <a:gd name="connsiteY103" fmla="*/ 3331029 h 3601617"/>
              <a:gd name="connsiteX104" fmla="*/ 2612571 w 4572000"/>
              <a:gd name="connsiteY104" fmla="*/ 3368351 h 3601617"/>
              <a:gd name="connsiteX105" fmla="*/ 2659225 w 4572000"/>
              <a:gd name="connsiteY105" fmla="*/ 3405674 h 3601617"/>
              <a:gd name="connsiteX106" fmla="*/ 2705878 w 4572000"/>
              <a:gd name="connsiteY106" fmla="*/ 3461657 h 3601617"/>
              <a:gd name="connsiteX107" fmla="*/ 2733869 w 4572000"/>
              <a:gd name="connsiteY107" fmla="*/ 3480319 h 3601617"/>
              <a:gd name="connsiteX108" fmla="*/ 2789853 w 4572000"/>
              <a:gd name="connsiteY108" fmla="*/ 3508310 h 3601617"/>
              <a:gd name="connsiteX109" fmla="*/ 2845837 w 4572000"/>
              <a:gd name="connsiteY109" fmla="*/ 3536302 h 3601617"/>
              <a:gd name="connsiteX110" fmla="*/ 2901820 w 4572000"/>
              <a:gd name="connsiteY110" fmla="*/ 3554963 h 3601617"/>
              <a:gd name="connsiteX111" fmla="*/ 2920482 w 4572000"/>
              <a:gd name="connsiteY111" fmla="*/ 3573625 h 3601617"/>
              <a:gd name="connsiteX112" fmla="*/ 2967135 w 4572000"/>
              <a:gd name="connsiteY112" fmla="*/ 3582955 h 3601617"/>
              <a:gd name="connsiteX113" fmla="*/ 3069771 w 4572000"/>
              <a:gd name="connsiteY113" fmla="*/ 3601617 h 3601617"/>
              <a:gd name="connsiteX114" fmla="*/ 3228392 w 4572000"/>
              <a:gd name="connsiteY114" fmla="*/ 3592286 h 3601617"/>
              <a:gd name="connsiteX115" fmla="*/ 3359020 w 4572000"/>
              <a:gd name="connsiteY115" fmla="*/ 3582955 h 3601617"/>
              <a:gd name="connsiteX116" fmla="*/ 3573625 w 4572000"/>
              <a:gd name="connsiteY116" fmla="*/ 3573625 h 3601617"/>
              <a:gd name="connsiteX117" fmla="*/ 3834882 w 4572000"/>
              <a:gd name="connsiteY117" fmla="*/ 3554963 h 3601617"/>
              <a:gd name="connsiteX118" fmla="*/ 3909527 w 4572000"/>
              <a:gd name="connsiteY118" fmla="*/ 3545633 h 3601617"/>
              <a:gd name="connsiteX119" fmla="*/ 4068147 w 4572000"/>
              <a:gd name="connsiteY119" fmla="*/ 3526972 h 3601617"/>
              <a:gd name="connsiteX120" fmla="*/ 4096139 w 4572000"/>
              <a:gd name="connsiteY120" fmla="*/ 3517641 h 3601617"/>
              <a:gd name="connsiteX121" fmla="*/ 4133461 w 4572000"/>
              <a:gd name="connsiteY121" fmla="*/ 3508310 h 3601617"/>
              <a:gd name="connsiteX122" fmla="*/ 4161453 w 4572000"/>
              <a:gd name="connsiteY122" fmla="*/ 3489649 h 3601617"/>
              <a:gd name="connsiteX123" fmla="*/ 4189445 w 4572000"/>
              <a:gd name="connsiteY123" fmla="*/ 3480319 h 3601617"/>
              <a:gd name="connsiteX124" fmla="*/ 4338735 w 4572000"/>
              <a:gd name="connsiteY124" fmla="*/ 3461657 h 3601617"/>
              <a:gd name="connsiteX125" fmla="*/ 4469363 w 4572000"/>
              <a:gd name="connsiteY125" fmla="*/ 3433666 h 3601617"/>
              <a:gd name="connsiteX126" fmla="*/ 4534678 w 4572000"/>
              <a:gd name="connsiteY126" fmla="*/ 3415004 h 3601617"/>
              <a:gd name="connsiteX127" fmla="*/ 4544008 w 4572000"/>
              <a:gd name="connsiteY127" fmla="*/ 3387012 h 3601617"/>
              <a:gd name="connsiteX128" fmla="*/ 4553339 w 4572000"/>
              <a:gd name="connsiteY128" fmla="*/ 3312368 h 3601617"/>
              <a:gd name="connsiteX129" fmla="*/ 4572000 w 4572000"/>
              <a:gd name="connsiteY129" fmla="*/ 3004457 h 3601617"/>
              <a:gd name="connsiteX130" fmla="*/ 4562669 w 4572000"/>
              <a:gd name="connsiteY130" fmla="*/ 2892490 h 3601617"/>
              <a:gd name="connsiteX131" fmla="*/ 4553339 w 4572000"/>
              <a:gd name="connsiteY131" fmla="*/ 2864498 h 3601617"/>
              <a:gd name="connsiteX132" fmla="*/ 4534678 w 4572000"/>
              <a:gd name="connsiteY132" fmla="*/ 2780523 h 3601617"/>
              <a:gd name="connsiteX133" fmla="*/ 4525347 w 4572000"/>
              <a:gd name="connsiteY133" fmla="*/ 2715208 h 3601617"/>
              <a:gd name="connsiteX134" fmla="*/ 4516016 w 4572000"/>
              <a:gd name="connsiteY134" fmla="*/ 2687217 h 3601617"/>
              <a:gd name="connsiteX135" fmla="*/ 4534678 w 4572000"/>
              <a:gd name="connsiteY135" fmla="*/ 2332653 h 3601617"/>
              <a:gd name="connsiteX136" fmla="*/ 4553339 w 4572000"/>
              <a:gd name="connsiteY136" fmla="*/ 2146041 h 3601617"/>
              <a:gd name="connsiteX137" fmla="*/ 4572000 w 4572000"/>
              <a:gd name="connsiteY137" fmla="*/ 1502229 h 3601617"/>
              <a:gd name="connsiteX138" fmla="*/ 4553339 w 4572000"/>
              <a:gd name="connsiteY138" fmla="*/ 1343608 h 3601617"/>
              <a:gd name="connsiteX139" fmla="*/ 4534678 w 4572000"/>
              <a:gd name="connsiteY139" fmla="*/ 1306286 h 3601617"/>
              <a:gd name="connsiteX140" fmla="*/ 4525347 w 4572000"/>
              <a:gd name="connsiteY140" fmla="*/ 1278294 h 3601617"/>
              <a:gd name="connsiteX141" fmla="*/ 4497355 w 4572000"/>
              <a:gd name="connsiteY141" fmla="*/ 1259633 h 3601617"/>
              <a:gd name="connsiteX142" fmla="*/ 4413380 w 4572000"/>
              <a:gd name="connsiteY142" fmla="*/ 1175657 h 3601617"/>
              <a:gd name="connsiteX143" fmla="*/ 4394718 w 4572000"/>
              <a:gd name="connsiteY143" fmla="*/ 1156996 h 3601617"/>
              <a:gd name="connsiteX144" fmla="*/ 4376057 w 4572000"/>
              <a:gd name="connsiteY144" fmla="*/ 1129004 h 3601617"/>
              <a:gd name="connsiteX145" fmla="*/ 4320074 w 4572000"/>
              <a:gd name="connsiteY145" fmla="*/ 1091682 h 3601617"/>
              <a:gd name="connsiteX146" fmla="*/ 4346630 w 4572000"/>
              <a:gd name="connsiteY146" fmla="*/ 1036416 h 3601617"/>
              <a:gd name="connsiteX147" fmla="*/ 4282751 w 4572000"/>
              <a:gd name="connsiteY147" fmla="*/ 1035698 h 3601617"/>
              <a:gd name="connsiteX148" fmla="*/ 4305000 w 4572000"/>
              <a:gd name="connsiteY148" fmla="*/ 1001247 h 3601617"/>
              <a:gd name="connsiteX149" fmla="*/ 4246864 w 4572000"/>
              <a:gd name="connsiteY149" fmla="*/ 967513 h 3601617"/>
              <a:gd name="connsiteX150" fmla="*/ 4198776 w 4572000"/>
              <a:gd name="connsiteY150" fmla="*/ 961053 h 3601617"/>
              <a:gd name="connsiteX151" fmla="*/ 4170784 w 4572000"/>
              <a:gd name="connsiteY151" fmla="*/ 942392 h 3601617"/>
              <a:gd name="connsiteX152" fmla="*/ 4124131 w 4572000"/>
              <a:gd name="connsiteY152" fmla="*/ 895739 h 3601617"/>
              <a:gd name="connsiteX153" fmla="*/ 4068147 w 4572000"/>
              <a:gd name="connsiteY153" fmla="*/ 839755 h 3601617"/>
              <a:gd name="connsiteX154" fmla="*/ 4012163 w 4572000"/>
              <a:gd name="connsiteY154" fmla="*/ 783772 h 3601617"/>
              <a:gd name="connsiteX155" fmla="*/ 3984171 w 4572000"/>
              <a:gd name="connsiteY155" fmla="*/ 765110 h 3601617"/>
              <a:gd name="connsiteX156" fmla="*/ 3946849 w 4572000"/>
              <a:gd name="connsiteY156" fmla="*/ 718457 h 3601617"/>
              <a:gd name="connsiteX157" fmla="*/ 3890865 w 4572000"/>
              <a:gd name="connsiteY157" fmla="*/ 662474 h 3601617"/>
              <a:gd name="connsiteX158" fmla="*/ 3853543 w 4572000"/>
              <a:gd name="connsiteY158" fmla="*/ 625151 h 3601617"/>
              <a:gd name="connsiteX159" fmla="*/ 3825551 w 4572000"/>
              <a:gd name="connsiteY159" fmla="*/ 606490 h 3601617"/>
              <a:gd name="connsiteX160" fmla="*/ 3785358 w 4572000"/>
              <a:gd name="connsiteY160" fmla="*/ 520361 h 3601617"/>
              <a:gd name="connsiteX161" fmla="*/ 3758801 w 4572000"/>
              <a:gd name="connsiteY161" fmla="*/ 478015 h 3601617"/>
              <a:gd name="connsiteX162" fmla="*/ 3685592 w 4572000"/>
              <a:gd name="connsiteY162" fmla="*/ 485192 h 3601617"/>
              <a:gd name="connsiteX163" fmla="*/ 3708560 w 4572000"/>
              <a:gd name="connsiteY163" fmla="*/ 438539 h 3601617"/>
              <a:gd name="connsiteX164" fmla="*/ 3629608 w 4572000"/>
              <a:gd name="connsiteY164" fmla="*/ 447870 h 3601617"/>
              <a:gd name="connsiteX165" fmla="*/ 3638939 w 4572000"/>
              <a:gd name="connsiteY165" fmla="*/ 361023 h 3601617"/>
              <a:gd name="connsiteX166" fmla="*/ 3554963 w 4572000"/>
              <a:gd name="connsiteY166" fmla="*/ 382555 h 3601617"/>
              <a:gd name="connsiteX167" fmla="*/ 3596592 w 4572000"/>
              <a:gd name="connsiteY167" fmla="*/ 339491 h 3601617"/>
              <a:gd name="connsiteX168" fmla="*/ 3480318 w 4572000"/>
              <a:gd name="connsiteY168" fmla="*/ 317241 h 3601617"/>
              <a:gd name="connsiteX169" fmla="*/ 3452327 w 4572000"/>
              <a:gd name="connsiteY169" fmla="*/ 298580 h 3601617"/>
              <a:gd name="connsiteX170" fmla="*/ 3433665 w 4572000"/>
              <a:gd name="connsiteY170" fmla="*/ 279919 h 3601617"/>
              <a:gd name="connsiteX171" fmla="*/ 3405673 w 4572000"/>
              <a:gd name="connsiteY171" fmla="*/ 195944 h 3601617"/>
              <a:gd name="connsiteX172" fmla="*/ 3312367 w 4572000"/>
              <a:gd name="connsiteY172" fmla="*/ 205274 h 3601617"/>
              <a:gd name="connsiteX173" fmla="*/ 3293706 w 4572000"/>
              <a:gd name="connsiteY173" fmla="*/ 186612 h 3601617"/>
              <a:gd name="connsiteX174" fmla="*/ 3368351 w 4572000"/>
              <a:gd name="connsiteY174" fmla="*/ 149290 h 3601617"/>
              <a:gd name="connsiteX175" fmla="*/ 3209731 w 4572000"/>
              <a:gd name="connsiteY175" fmla="*/ 139959 h 3601617"/>
              <a:gd name="connsiteX176" fmla="*/ 3256384 w 4572000"/>
              <a:gd name="connsiteY176" fmla="*/ 37323 h 3601617"/>
              <a:gd name="connsiteX177" fmla="*/ 3191070 w 4572000"/>
              <a:gd name="connsiteY177" fmla="*/ 55984 h 3601617"/>
              <a:gd name="connsiteX178" fmla="*/ 3172409 w 4572000"/>
              <a:gd name="connsiteY178" fmla="*/ 9331 h 3601617"/>
              <a:gd name="connsiteX179" fmla="*/ 3023118 w 4572000"/>
              <a:gd name="connsiteY179" fmla="*/ 55984 h 3601617"/>
              <a:gd name="connsiteX180" fmla="*/ 2995127 w 4572000"/>
              <a:gd name="connsiteY180" fmla="*/ 37323 h 3601617"/>
              <a:gd name="connsiteX181" fmla="*/ 2901820 w 4572000"/>
              <a:gd name="connsiteY181" fmla="*/ 9331 h 3601617"/>
              <a:gd name="connsiteX182" fmla="*/ 2799184 w 4572000"/>
              <a:gd name="connsiteY182" fmla="*/ 0 h 3601617"/>
              <a:gd name="connsiteX183" fmla="*/ 2649894 w 4572000"/>
              <a:gd name="connsiteY183" fmla="*/ 9331 h 3601617"/>
              <a:gd name="connsiteX184" fmla="*/ 2537927 w 4572000"/>
              <a:gd name="connsiteY184" fmla="*/ 65315 h 3601617"/>
              <a:gd name="connsiteX185" fmla="*/ 2509935 w 4572000"/>
              <a:gd name="connsiteY185" fmla="*/ 74645 h 3601617"/>
              <a:gd name="connsiteX186" fmla="*/ 2481943 w 4572000"/>
              <a:gd name="connsiteY186" fmla="*/ 102637 h 3601617"/>
              <a:gd name="connsiteX187" fmla="*/ 2425959 w 4572000"/>
              <a:gd name="connsiteY187" fmla="*/ 139959 h 3601617"/>
              <a:gd name="connsiteX188" fmla="*/ 2379306 w 4572000"/>
              <a:gd name="connsiteY188" fmla="*/ 177282 h 3601617"/>
              <a:gd name="connsiteX189" fmla="*/ 2360645 w 4572000"/>
              <a:gd name="connsiteY189" fmla="*/ 205274 h 3601617"/>
              <a:gd name="connsiteX190" fmla="*/ 2304661 w 4572000"/>
              <a:gd name="connsiteY190" fmla="*/ 251927 h 3601617"/>
              <a:gd name="connsiteX191" fmla="*/ 2267339 w 4572000"/>
              <a:gd name="connsiteY191" fmla="*/ 307910 h 3601617"/>
              <a:gd name="connsiteX192" fmla="*/ 2248678 w 4572000"/>
              <a:gd name="connsiteY192" fmla="*/ 335902 h 3601617"/>
              <a:gd name="connsiteX193" fmla="*/ 2220686 w 4572000"/>
              <a:gd name="connsiteY193" fmla="*/ 391886 h 3601617"/>
              <a:gd name="connsiteX194" fmla="*/ 2183363 w 4572000"/>
              <a:gd name="connsiteY194" fmla="*/ 447870 h 3601617"/>
              <a:gd name="connsiteX195" fmla="*/ 2155371 w 4572000"/>
              <a:gd name="connsiteY195" fmla="*/ 503853 h 3601617"/>
              <a:gd name="connsiteX196" fmla="*/ 2118049 w 4572000"/>
              <a:gd name="connsiteY196" fmla="*/ 587829 h 3601617"/>
              <a:gd name="connsiteX197" fmla="*/ 2090057 w 4572000"/>
              <a:gd name="connsiteY197" fmla="*/ 615821 h 3601617"/>
              <a:gd name="connsiteX198" fmla="*/ 2062065 w 4572000"/>
              <a:gd name="connsiteY198" fmla="*/ 662474 h 3601617"/>
              <a:gd name="connsiteX199" fmla="*/ 2052735 w 4572000"/>
              <a:gd name="connsiteY199" fmla="*/ 690466 h 3601617"/>
              <a:gd name="connsiteX200" fmla="*/ 2034074 w 4572000"/>
              <a:gd name="connsiteY200" fmla="*/ 718457 h 3601617"/>
              <a:gd name="connsiteX201" fmla="*/ 2024743 w 4572000"/>
              <a:gd name="connsiteY201" fmla="*/ 746449 h 3601617"/>
              <a:gd name="connsiteX202" fmla="*/ 2006082 w 4572000"/>
              <a:gd name="connsiteY202" fmla="*/ 774441 h 3601617"/>
              <a:gd name="connsiteX203" fmla="*/ 1987420 w 4572000"/>
              <a:gd name="connsiteY203" fmla="*/ 830425 h 3601617"/>
              <a:gd name="connsiteX204" fmla="*/ 1968759 w 4572000"/>
              <a:gd name="connsiteY204" fmla="*/ 867747 h 3601617"/>
              <a:gd name="connsiteX205" fmla="*/ 1950098 w 4572000"/>
              <a:gd name="connsiteY205" fmla="*/ 923731 h 3601617"/>
              <a:gd name="connsiteX206" fmla="*/ 1931437 w 4572000"/>
              <a:gd name="connsiteY206" fmla="*/ 951723 h 3601617"/>
              <a:gd name="connsiteX207" fmla="*/ 1912776 w 4572000"/>
              <a:gd name="connsiteY207" fmla="*/ 1007706 h 3601617"/>
              <a:gd name="connsiteX208" fmla="*/ 1903445 w 4572000"/>
              <a:gd name="connsiteY208" fmla="*/ 1035698 h 3601617"/>
              <a:gd name="connsiteX209" fmla="*/ 1866122 w 4572000"/>
              <a:gd name="connsiteY209" fmla="*/ 1082351 h 3601617"/>
              <a:gd name="connsiteX210" fmla="*/ 1856792 w 4572000"/>
              <a:gd name="connsiteY210" fmla="*/ 1110343 h 3601617"/>
              <a:gd name="connsiteX211" fmla="*/ 1810139 w 4572000"/>
              <a:gd name="connsiteY211" fmla="*/ 1166327 h 3601617"/>
              <a:gd name="connsiteX212" fmla="*/ 1772816 w 4572000"/>
              <a:gd name="connsiteY212" fmla="*/ 1240972 h 3601617"/>
              <a:gd name="connsiteX213" fmla="*/ 1763486 w 4572000"/>
              <a:gd name="connsiteY213" fmla="*/ 1268963 h 3601617"/>
              <a:gd name="connsiteX214" fmla="*/ 1698171 w 4572000"/>
              <a:gd name="connsiteY214" fmla="*/ 1324947 h 3601617"/>
              <a:gd name="connsiteX0" fmla="*/ 1698171 w 4572000"/>
              <a:gd name="connsiteY0" fmla="*/ 1324947 h 3601617"/>
              <a:gd name="connsiteX1" fmla="*/ 1558212 w 4572000"/>
              <a:gd name="connsiteY1" fmla="*/ 1296955 h 3601617"/>
              <a:gd name="connsiteX2" fmla="*/ 1530220 w 4572000"/>
              <a:gd name="connsiteY2" fmla="*/ 1287625 h 3601617"/>
              <a:gd name="connsiteX3" fmla="*/ 1492898 w 4572000"/>
              <a:gd name="connsiteY3" fmla="*/ 1278294 h 3601617"/>
              <a:gd name="connsiteX4" fmla="*/ 1427584 w 4572000"/>
              <a:gd name="connsiteY4" fmla="*/ 1268963 h 3601617"/>
              <a:gd name="connsiteX5" fmla="*/ 1399592 w 4572000"/>
              <a:gd name="connsiteY5" fmla="*/ 1259633 h 3601617"/>
              <a:gd name="connsiteX6" fmla="*/ 1324947 w 4572000"/>
              <a:gd name="connsiteY6" fmla="*/ 1240972 h 3601617"/>
              <a:gd name="connsiteX7" fmla="*/ 1259633 w 4572000"/>
              <a:gd name="connsiteY7" fmla="*/ 1212980 h 3601617"/>
              <a:gd name="connsiteX8" fmla="*/ 1240971 w 4572000"/>
              <a:gd name="connsiteY8" fmla="*/ 1194319 h 3601617"/>
              <a:gd name="connsiteX9" fmla="*/ 1156996 w 4572000"/>
              <a:gd name="connsiteY9" fmla="*/ 1166327 h 3601617"/>
              <a:gd name="connsiteX10" fmla="*/ 1129004 w 4572000"/>
              <a:gd name="connsiteY10" fmla="*/ 1156996 h 3601617"/>
              <a:gd name="connsiteX11" fmla="*/ 1101012 w 4572000"/>
              <a:gd name="connsiteY11" fmla="*/ 1147666 h 3601617"/>
              <a:gd name="connsiteX12" fmla="*/ 1026367 w 4572000"/>
              <a:gd name="connsiteY12" fmla="*/ 1110343 h 3601617"/>
              <a:gd name="connsiteX13" fmla="*/ 998376 w 4572000"/>
              <a:gd name="connsiteY13" fmla="*/ 1101012 h 3601617"/>
              <a:gd name="connsiteX14" fmla="*/ 970384 w 4572000"/>
              <a:gd name="connsiteY14" fmla="*/ 1091682 h 3601617"/>
              <a:gd name="connsiteX15" fmla="*/ 942392 w 4572000"/>
              <a:gd name="connsiteY15" fmla="*/ 1073021 h 3601617"/>
              <a:gd name="connsiteX16" fmla="*/ 811763 w 4572000"/>
              <a:gd name="connsiteY16" fmla="*/ 1054359 h 3601617"/>
              <a:gd name="connsiteX17" fmla="*/ 755780 w 4572000"/>
              <a:gd name="connsiteY17" fmla="*/ 1045029 h 3601617"/>
              <a:gd name="connsiteX18" fmla="*/ 559837 w 4572000"/>
              <a:gd name="connsiteY18" fmla="*/ 1054359 h 3601617"/>
              <a:gd name="connsiteX19" fmla="*/ 513184 w 4572000"/>
              <a:gd name="connsiteY19" fmla="*/ 1063690 h 3601617"/>
              <a:gd name="connsiteX20" fmla="*/ 447869 w 4572000"/>
              <a:gd name="connsiteY20" fmla="*/ 1073021 h 3601617"/>
              <a:gd name="connsiteX21" fmla="*/ 410547 w 4572000"/>
              <a:gd name="connsiteY21" fmla="*/ 1082351 h 3601617"/>
              <a:gd name="connsiteX22" fmla="*/ 345233 w 4572000"/>
              <a:gd name="connsiteY22" fmla="*/ 1091682 h 3601617"/>
              <a:gd name="connsiteX23" fmla="*/ 289249 w 4572000"/>
              <a:gd name="connsiteY23" fmla="*/ 1101012 h 3601617"/>
              <a:gd name="connsiteX24" fmla="*/ 261257 w 4572000"/>
              <a:gd name="connsiteY24" fmla="*/ 1110343 h 3601617"/>
              <a:gd name="connsiteX25" fmla="*/ 214604 w 4572000"/>
              <a:gd name="connsiteY25" fmla="*/ 1147666 h 3601617"/>
              <a:gd name="connsiteX26" fmla="*/ 186612 w 4572000"/>
              <a:gd name="connsiteY26" fmla="*/ 1166327 h 3601617"/>
              <a:gd name="connsiteX27" fmla="*/ 177282 w 4572000"/>
              <a:gd name="connsiteY27" fmla="*/ 1194319 h 3601617"/>
              <a:gd name="connsiteX28" fmla="*/ 130629 w 4572000"/>
              <a:gd name="connsiteY28" fmla="*/ 1240972 h 3601617"/>
              <a:gd name="connsiteX29" fmla="*/ 111967 w 4572000"/>
              <a:gd name="connsiteY29" fmla="*/ 1259633 h 3601617"/>
              <a:gd name="connsiteX30" fmla="*/ 74645 w 4572000"/>
              <a:gd name="connsiteY30" fmla="*/ 1315617 h 3601617"/>
              <a:gd name="connsiteX31" fmla="*/ 55984 w 4572000"/>
              <a:gd name="connsiteY31" fmla="*/ 1343608 h 3601617"/>
              <a:gd name="connsiteX32" fmla="*/ 37322 w 4572000"/>
              <a:gd name="connsiteY32" fmla="*/ 1371600 h 3601617"/>
              <a:gd name="connsiteX33" fmla="*/ 27992 w 4572000"/>
              <a:gd name="connsiteY33" fmla="*/ 1408923 h 3601617"/>
              <a:gd name="connsiteX34" fmla="*/ 9331 w 4572000"/>
              <a:gd name="connsiteY34" fmla="*/ 1464906 h 3601617"/>
              <a:gd name="connsiteX35" fmla="*/ 0 w 4572000"/>
              <a:gd name="connsiteY35" fmla="*/ 1530221 h 3601617"/>
              <a:gd name="connsiteX36" fmla="*/ 18661 w 4572000"/>
              <a:gd name="connsiteY36" fmla="*/ 1716833 h 3601617"/>
              <a:gd name="connsiteX37" fmla="*/ 37322 w 4572000"/>
              <a:gd name="connsiteY37" fmla="*/ 1800808 h 3601617"/>
              <a:gd name="connsiteX38" fmla="*/ 55984 w 4572000"/>
              <a:gd name="connsiteY38" fmla="*/ 1856792 h 3601617"/>
              <a:gd name="connsiteX39" fmla="*/ 65314 w 4572000"/>
              <a:gd name="connsiteY39" fmla="*/ 1884784 h 3601617"/>
              <a:gd name="connsiteX40" fmla="*/ 83976 w 4572000"/>
              <a:gd name="connsiteY40" fmla="*/ 1912776 h 3601617"/>
              <a:gd name="connsiteX41" fmla="*/ 111967 w 4572000"/>
              <a:gd name="connsiteY41" fmla="*/ 2015412 h 3601617"/>
              <a:gd name="connsiteX42" fmla="*/ 130629 w 4572000"/>
              <a:gd name="connsiteY42" fmla="*/ 2052735 h 3601617"/>
              <a:gd name="connsiteX43" fmla="*/ 149290 w 4572000"/>
              <a:gd name="connsiteY43" fmla="*/ 2108719 h 3601617"/>
              <a:gd name="connsiteX44" fmla="*/ 158620 w 4572000"/>
              <a:gd name="connsiteY44" fmla="*/ 2136710 h 3601617"/>
              <a:gd name="connsiteX45" fmla="*/ 214604 w 4572000"/>
              <a:gd name="connsiteY45" fmla="*/ 2220686 h 3601617"/>
              <a:gd name="connsiteX46" fmla="*/ 233265 w 4572000"/>
              <a:gd name="connsiteY46" fmla="*/ 2248678 h 3601617"/>
              <a:gd name="connsiteX47" fmla="*/ 251927 w 4572000"/>
              <a:gd name="connsiteY47" fmla="*/ 2267339 h 3601617"/>
              <a:gd name="connsiteX48" fmla="*/ 270588 w 4572000"/>
              <a:gd name="connsiteY48" fmla="*/ 2295331 h 3601617"/>
              <a:gd name="connsiteX49" fmla="*/ 326571 w 4572000"/>
              <a:gd name="connsiteY49" fmla="*/ 2351315 h 3601617"/>
              <a:gd name="connsiteX50" fmla="*/ 345233 w 4572000"/>
              <a:gd name="connsiteY50" fmla="*/ 2369976 h 3601617"/>
              <a:gd name="connsiteX51" fmla="*/ 363894 w 4572000"/>
              <a:gd name="connsiteY51" fmla="*/ 2397968 h 3601617"/>
              <a:gd name="connsiteX52" fmla="*/ 391886 w 4572000"/>
              <a:gd name="connsiteY52" fmla="*/ 2416629 h 3601617"/>
              <a:gd name="connsiteX53" fmla="*/ 438539 w 4572000"/>
              <a:gd name="connsiteY53" fmla="*/ 2472612 h 3601617"/>
              <a:gd name="connsiteX54" fmla="*/ 457200 w 4572000"/>
              <a:gd name="connsiteY54" fmla="*/ 2500604 h 3601617"/>
              <a:gd name="connsiteX55" fmla="*/ 503853 w 4572000"/>
              <a:gd name="connsiteY55" fmla="*/ 2537927 h 3601617"/>
              <a:gd name="connsiteX56" fmla="*/ 522514 w 4572000"/>
              <a:gd name="connsiteY56" fmla="*/ 2565919 h 3601617"/>
              <a:gd name="connsiteX57" fmla="*/ 578498 w 4572000"/>
              <a:gd name="connsiteY57" fmla="*/ 2603241 h 3601617"/>
              <a:gd name="connsiteX58" fmla="*/ 606490 w 4572000"/>
              <a:gd name="connsiteY58" fmla="*/ 2621902 h 3601617"/>
              <a:gd name="connsiteX59" fmla="*/ 634482 w 4572000"/>
              <a:gd name="connsiteY59" fmla="*/ 2640563 h 3601617"/>
              <a:gd name="connsiteX60" fmla="*/ 653143 w 4572000"/>
              <a:gd name="connsiteY60" fmla="*/ 2659225 h 3601617"/>
              <a:gd name="connsiteX61" fmla="*/ 709127 w 4572000"/>
              <a:gd name="connsiteY61" fmla="*/ 2696547 h 3601617"/>
              <a:gd name="connsiteX62" fmla="*/ 737118 w 4572000"/>
              <a:gd name="connsiteY62" fmla="*/ 2724539 h 3601617"/>
              <a:gd name="connsiteX63" fmla="*/ 793102 w 4572000"/>
              <a:gd name="connsiteY63" fmla="*/ 2743200 h 3601617"/>
              <a:gd name="connsiteX64" fmla="*/ 821094 w 4572000"/>
              <a:gd name="connsiteY64" fmla="*/ 2761861 h 3601617"/>
              <a:gd name="connsiteX65" fmla="*/ 942392 w 4572000"/>
              <a:gd name="connsiteY65" fmla="*/ 2780523 h 3601617"/>
              <a:gd name="connsiteX66" fmla="*/ 970384 w 4572000"/>
              <a:gd name="connsiteY66" fmla="*/ 2789853 h 3601617"/>
              <a:gd name="connsiteX67" fmla="*/ 1184988 w 4572000"/>
              <a:gd name="connsiteY67" fmla="*/ 2789853 h 3601617"/>
              <a:gd name="connsiteX68" fmla="*/ 1240971 w 4572000"/>
              <a:gd name="connsiteY68" fmla="*/ 2752531 h 3601617"/>
              <a:gd name="connsiteX69" fmla="*/ 1287625 w 4572000"/>
              <a:gd name="connsiteY69" fmla="*/ 2715208 h 3601617"/>
              <a:gd name="connsiteX70" fmla="*/ 1334278 w 4572000"/>
              <a:gd name="connsiteY70" fmla="*/ 2677886 h 3601617"/>
              <a:gd name="connsiteX71" fmla="*/ 1380931 w 4572000"/>
              <a:gd name="connsiteY71" fmla="*/ 2640563 h 3601617"/>
              <a:gd name="connsiteX72" fmla="*/ 1427584 w 4572000"/>
              <a:gd name="connsiteY72" fmla="*/ 2603241 h 3601617"/>
              <a:gd name="connsiteX73" fmla="*/ 1446245 w 4572000"/>
              <a:gd name="connsiteY73" fmla="*/ 2575249 h 3601617"/>
              <a:gd name="connsiteX74" fmla="*/ 1474237 w 4572000"/>
              <a:gd name="connsiteY74" fmla="*/ 2547257 h 3601617"/>
              <a:gd name="connsiteX75" fmla="*/ 1492898 w 4572000"/>
              <a:gd name="connsiteY75" fmla="*/ 2519266 h 3601617"/>
              <a:gd name="connsiteX76" fmla="*/ 1520890 w 4572000"/>
              <a:gd name="connsiteY76" fmla="*/ 2509935 h 3601617"/>
              <a:gd name="connsiteX77" fmla="*/ 1548882 w 4572000"/>
              <a:gd name="connsiteY77" fmla="*/ 2481943 h 3601617"/>
              <a:gd name="connsiteX78" fmla="*/ 1614196 w 4572000"/>
              <a:gd name="connsiteY78" fmla="*/ 2463282 h 3601617"/>
              <a:gd name="connsiteX79" fmla="*/ 1707502 w 4572000"/>
              <a:gd name="connsiteY79" fmla="*/ 2435290 h 3601617"/>
              <a:gd name="connsiteX80" fmla="*/ 1819469 w 4572000"/>
              <a:gd name="connsiteY80" fmla="*/ 2416629 h 3601617"/>
              <a:gd name="connsiteX81" fmla="*/ 1903445 w 4572000"/>
              <a:gd name="connsiteY81" fmla="*/ 2397968 h 3601617"/>
              <a:gd name="connsiteX82" fmla="*/ 1978090 w 4572000"/>
              <a:gd name="connsiteY82" fmla="*/ 2379306 h 3601617"/>
              <a:gd name="connsiteX83" fmla="*/ 2062065 w 4572000"/>
              <a:gd name="connsiteY83" fmla="*/ 2397968 h 3601617"/>
              <a:gd name="connsiteX84" fmla="*/ 2080727 w 4572000"/>
              <a:gd name="connsiteY84" fmla="*/ 2425959 h 3601617"/>
              <a:gd name="connsiteX85" fmla="*/ 2108718 w 4572000"/>
              <a:gd name="connsiteY85" fmla="*/ 2435290 h 3601617"/>
              <a:gd name="connsiteX86" fmla="*/ 2155371 w 4572000"/>
              <a:gd name="connsiteY86" fmla="*/ 2481943 h 3601617"/>
              <a:gd name="connsiteX87" fmla="*/ 2174033 w 4572000"/>
              <a:gd name="connsiteY87" fmla="*/ 2500604 h 3601617"/>
              <a:gd name="connsiteX88" fmla="*/ 2230016 w 4572000"/>
              <a:gd name="connsiteY88" fmla="*/ 2584580 h 3601617"/>
              <a:gd name="connsiteX89" fmla="*/ 2207049 w 4572000"/>
              <a:gd name="connsiteY89" fmla="*/ 2680757 h 3601617"/>
              <a:gd name="connsiteX90" fmla="*/ 2255855 w 4572000"/>
              <a:gd name="connsiteY90" fmla="*/ 2748942 h 3601617"/>
              <a:gd name="connsiteX91" fmla="*/ 2254419 w 4572000"/>
              <a:gd name="connsiteY91" fmla="*/ 2817846 h 3601617"/>
              <a:gd name="connsiteX92" fmla="*/ 2313992 w 4572000"/>
              <a:gd name="connsiteY92" fmla="*/ 2715208 h 3601617"/>
              <a:gd name="connsiteX93" fmla="*/ 2302508 w 4572000"/>
              <a:gd name="connsiteY93" fmla="*/ 2859474 h 3601617"/>
              <a:gd name="connsiteX94" fmla="*/ 2351314 w 4572000"/>
              <a:gd name="connsiteY94" fmla="*/ 2789853 h 3601617"/>
              <a:gd name="connsiteX95" fmla="*/ 2360645 w 4572000"/>
              <a:gd name="connsiteY95" fmla="*/ 2817845 h 3601617"/>
              <a:gd name="connsiteX96" fmla="*/ 2369976 w 4572000"/>
              <a:gd name="connsiteY96" fmla="*/ 2892490 h 3601617"/>
              <a:gd name="connsiteX97" fmla="*/ 2388637 w 4572000"/>
              <a:gd name="connsiteY97" fmla="*/ 3069772 h 3601617"/>
              <a:gd name="connsiteX98" fmla="*/ 2397967 w 4572000"/>
              <a:gd name="connsiteY98" fmla="*/ 3097763 h 3601617"/>
              <a:gd name="connsiteX99" fmla="*/ 2416629 w 4572000"/>
              <a:gd name="connsiteY99" fmla="*/ 3125755 h 3601617"/>
              <a:gd name="connsiteX100" fmla="*/ 2444620 w 4572000"/>
              <a:gd name="connsiteY100" fmla="*/ 3181739 h 3601617"/>
              <a:gd name="connsiteX101" fmla="*/ 2491274 w 4572000"/>
              <a:gd name="connsiteY101" fmla="*/ 3265715 h 3601617"/>
              <a:gd name="connsiteX102" fmla="*/ 2537927 w 4572000"/>
              <a:gd name="connsiteY102" fmla="*/ 3303037 h 3601617"/>
              <a:gd name="connsiteX103" fmla="*/ 2556588 w 4572000"/>
              <a:gd name="connsiteY103" fmla="*/ 3331029 h 3601617"/>
              <a:gd name="connsiteX104" fmla="*/ 2612571 w 4572000"/>
              <a:gd name="connsiteY104" fmla="*/ 3368351 h 3601617"/>
              <a:gd name="connsiteX105" fmla="*/ 2659225 w 4572000"/>
              <a:gd name="connsiteY105" fmla="*/ 3405674 h 3601617"/>
              <a:gd name="connsiteX106" fmla="*/ 2705878 w 4572000"/>
              <a:gd name="connsiteY106" fmla="*/ 3461657 h 3601617"/>
              <a:gd name="connsiteX107" fmla="*/ 2733869 w 4572000"/>
              <a:gd name="connsiteY107" fmla="*/ 3480319 h 3601617"/>
              <a:gd name="connsiteX108" fmla="*/ 2789853 w 4572000"/>
              <a:gd name="connsiteY108" fmla="*/ 3508310 h 3601617"/>
              <a:gd name="connsiteX109" fmla="*/ 2845837 w 4572000"/>
              <a:gd name="connsiteY109" fmla="*/ 3536302 h 3601617"/>
              <a:gd name="connsiteX110" fmla="*/ 2901820 w 4572000"/>
              <a:gd name="connsiteY110" fmla="*/ 3554963 h 3601617"/>
              <a:gd name="connsiteX111" fmla="*/ 2920482 w 4572000"/>
              <a:gd name="connsiteY111" fmla="*/ 3573625 h 3601617"/>
              <a:gd name="connsiteX112" fmla="*/ 2967135 w 4572000"/>
              <a:gd name="connsiteY112" fmla="*/ 3582955 h 3601617"/>
              <a:gd name="connsiteX113" fmla="*/ 3069771 w 4572000"/>
              <a:gd name="connsiteY113" fmla="*/ 3601617 h 3601617"/>
              <a:gd name="connsiteX114" fmla="*/ 3228392 w 4572000"/>
              <a:gd name="connsiteY114" fmla="*/ 3592286 h 3601617"/>
              <a:gd name="connsiteX115" fmla="*/ 3359020 w 4572000"/>
              <a:gd name="connsiteY115" fmla="*/ 3582955 h 3601617"/>
              <a:gd name="connsiteX116" fmla="*/ 3573625 w 4572000"/>
              <a:gd name="connsiteY116" fmla="*/ 3573625 h 3601617"/>
              <a:gd name="connsiteX117" fmla="*/ 3834882 w 4572000"/>
              <a:gd name="connsiteY117" fmla="*/ 3554963 h 3601617"/>
              <a:gd name="connsiteX118" fmla="*/ 3909527 w 4572000"/>
              <a:gd name="connsiteY118" fmla="*/ 3545633 h 3601617"/>
              <a:gd name="connsiteX119" fmla="*/ 4068147 w 4572000"/>
              <a:gd name="connsiteY119" fmla="*/ 3526972 h 3601617"/>
              <a:gd name="connsiteX120" fmla="*/ 4096139 w 4572000"/>
              <a:gd name="connsiteY120" fmla="*/ 3517641 h 3601617"/>
              <a:gd name="connsiteX121" fmla="*/ 4133461 w 4572000"/>
              <a:gd name="connsiteY121" fmla="*/ 3508310 h 3601617"/>
              <a:gd name="connsiteX122" fmla="*/ 4161453 w 4572000"/>
              <a:gd name="connsiteY122" fmla="*/ 3489649 h 3601617"/>
              <a:gd name="connsiteX123" fmla="*/ 4189445 w 4572000"/>
              <a:gd name="connsiteY123" fmla="*/ 3480319 h 3601617"/>
              <a:gd name="connsiteX124" fmla="*/ 4338735 w 4572000"/>
              <a:gd name="connsiteY124" fmla="*/ 3461657 h 3601617"/>
              <a:gd name="connsiteX125" fmla="*/ 4469363 w 4572000"/>
              <a:gd name="connsiteY125" fmla="*/ 3433666 h 3601617"/>
              <a:gd name="connsiteX126" fmla="*/ 4534678 w 4572000"/>
              <a:gd name="connsiteY126" fmla="*/ 3415004 h 3601617"/>
              <a:gd name="connsiteX127" fmla="*/ 4544008 w 4572000"/>
              <a:gd name="connsiteY127" fmla="*/ 3387012 h 3601617"/>
              <a:gd name="connsiteX128" fmla="*/ 4553339 w 4572000"/>
              <a:gd name="connsiteY128" fmla="*/ 3312368 h 3601617"/>
              <a:gd name="connsiteX129" fmla="*/ 4572000 w 4572000"/>
              <a:gd name="connsiteY129" fmla="*/ 3004457 h 3601617"/>
              <a:gd name="connsiteX130" fmla="*/ 4562669 w 4572000"/>
              <a:gd name="connsiteY130" fmla="*/ 2892490 h 3601617"/>
              <a:gd name="connsiteX131" fmla="*/ 4553339 w 4572000"/>
              <a:gd name="connsiteY131" fmla="*/ 2864498 h 3601617"/>
              <a:gd name="connsiteX132" fmla="*/ 4534678 w 4572000"/>
              <a:gd name="connsiteY132" fmla="*/ 2780523 h 3601617"/>
              <a:gd name="connsiteX133" fmla="*/ 4525347 w 4572000"/>
              <a:gd name="connsiteY133" fmla="*/ 2715208 h 3601617"/>
              <a:gd name="connsiteX134" fmla="*/ 4516016 w 4572000"/>
              <a:gd name="connsiteY134" fmla="*/ 2687217 h 3601617"/>
              <a:gd name="connsiteX135" fmla="*/ 4534678 w 4572000"/>
              <a:gd name="connsiteY135" fmla="*/ 2332653 h 3601617"/>
              <a:gd name="connsiteX136" fmla="*/ 4553339 w 4572000"/>
              <a:gd name="connsiteY136" fmla="*/ 2146041 h 3601617"/>
              <a:gd name="connsiteX137" fmla="*/ 4572000 w 4572000"/>
              <a:gd name="connsiteY137" fmla="*/ 1502229 h 3601617"/>
              <a:gd name="connsiteX138" fmla="*/ 4553339 w 4572000"/>
              <a:gd name="connsiteY138" fmla="*/ 1343608 h 3601617"/>
              <a:gd name="connsiteX139" fmla="*/ 4534678 w 4572000"/>
              <a:gd name="connsiteY139" fmla="*/ 1306286 h 3601617"/>
              <a:gd name="connsiteX140" fmla="*/ 4525347 w 4572000"/>
              <a:gd name="connsiteY140" fmla="*/ 1278294 h 3601617"/>
              <a:gd name="connsiteX141" fmla="*/ 4497355 w 4572000"/>
              <a:gd name="connsiteY141" fmla="*/ 1259633 h 3601617"/>
              <a:gd name="connsiteX142" fmla="*/ 4413380 w 4572000"/>
              <a:gd name="connsiteY142" fmla="*/ 1175657 h 3601617"/>
              <a:gd name="connsiteX143" fmla="*/ 4394718 w 4572000"/>
              <a:gd name="connsiteY143" fmla="*/ 1156996 h 3601617"/>
              <a:gd name="connsiteX144" fmla="*/ 4376057 w 4572000"/>
              <a:gd name="connsiteY144" fmla="*/ 1129004 h 3601617"/>
              <a:gd name="connsiteX145" fmla="*/ 4320074 w 4572000"/>
              <a:gd name="connsiteY145" fmla="*/ 1091682 h 3601617"/>
              <a:gd name="connsiteX146" fmla="*/ 4346630 w 4572000"/>
              <a:gd name="connsiteY146" fmla="*/ 1036416 h 3601617"/>
              <a:gd name="connsiteX147" fmla="*/ 4282751 w 4572000"/>
              <a:gd name="connsiteY147" fmla="*/ 1035698 h 3601617"/>
              <a:gd name="connsiteX148" fmla="*/ 4305000 w 4572000"/>
              <a:gd name="connsiteY148" fmla="*/ 1001247 h 3601617"/>
              <a:gd name="connsiteX149" fmla="*/ 4246864 w 4572000"/>
              <a:gd name="connsiteY149" fmla="*/ 967513 h 3601617"/>
              <a:gd name="connsiteX150" fmla="*/ 4198776 w 4572000"/>
              <a:gd name="connsiteY150" fmla="*/ 961053 h 3601617"/>
              <a:gd name="connsiteX151" fmla="*/ 4170784 w 4572000"/>
              <a:gd name="connsiteY151" fmla="*/ 942392 h 3601617"/>
              <a:gd name="connsiteX152" fmla="*/ 4124131 w 4572000"/>
              <a:gd name="connsiteY152" fmla="*/ 895739 h 3601617"/>
              <a:gd name="connsiteX153" fmla="*/ 4068147 w 4572000"/>
              <a:gd name="connsiteY153" fmla="*/ 839755 h 3601617"/>
              <a:gd name="connsiteX154" fmla="*/ 4012163 w 4572000"/>
              <a:gd name="connsiteY154" fmla="*/ 783772 h 3601617"/>
              <a:gd name="connsiteX155" fmla="*/ 3984171 w 4572000"/>
              <a:gd name="connsiteY155" fmla="*/ 765110 h 3601617"/>
              <a:gd name="connsiteX156" fmla="*/ 3946849 w 4572000"/>
              <a:gd name="connsiteY156" fmla="*/ 718457 h 3601617"/>
              <a:gd name="connsiteX157" fmla="*/ 3890865 w 4572000"/>
              <a:gd name="connsiteY157" fmla="*/ 662474 h 3601617"/>
              <a:gd name="connsiteX158" fmla="*/ 3853543 w 4572000"/>
              <a:gd name="connsiteY158" fmla="*/ 625151 h 3601617"/>
              <a:gd name="connsiteX159" fmla="*/ 3825551 w 4572000"/>
              <a:gd name="connsiteY159" fmla="*/ 606490 h 3601617"/>
              <a:gd name="connsiteX160" fmla="*/ 3785358 w 4572000"/>
              <a:gd name="connsiteY160" fmla="*/ 520361 h 3601617"/>
              <a:gd name="connsiteX161" fmla="*/ 3758801 w 4572000"/>
              <a:gd name="connsiteY161" fmla="*/ 478015 h 3601617"/>
              <a:gd name="connsiteX162" fmla="*/ 3685592 w 4572000"/>
              <a:gd name="connsiteY162" fmla="*/ 485192 h 3601617"/>
              <a:gd name="connsiteX163" fmla="*/ 3708560 w 4572000"/>
              <a:gd name="connsiteY163" fmla="*/ 438539 h 3601617"/>
              <a:gd name="connsiteX164" fmla="*/ 3629608 w 4572000"/>
              <a:gd name="connsiteY164" fmla="*/ 447870 h 3601617"/>
              <a:gd name="connsiteX165" fmla="*/ 3638939 w 4572000"/>
              <a:gd name="connsiteY165" fmla="*/ 361023 h 3601617"/>
              <a:gd name="connsiteX166" fmla="*/ 3554963 w 4572000"/>
              <a:gd name="connsiteY166" fmla="*/ 382555 h 3601617"/>
              <a:gd name="connsiteX167" fmla="*/ 3596592 w 4572000"/>
              <a:gd name="connsiteY167" fmla="*/ 339491 h 3601617"/>
              <a:gd name="connsiteX168" fmla="*/ 3480318 w 4572000"/>
              <a:gd name="connsiteY168" fmla="*/ 317241 h 3601617"/>
              <a:gd name="connsiteX169" fmla="*/ 3452327 w 4572000"/>
              <a:gd name="connsiteY169" fmla="*/ 298580 h 3601617"/>
              <a:gd name="connsiteX170" fmla="*/ 3433665 w 4572000"/>
              <a:gd name="connsiteY170" fmla="*/ 279919 h 3601617"/>
              <a:gd name="connsiteX171" fmla="*/ 3405673 w 4572000"/>
              <a:gd name="connsiteY171" fmla="*/ 195944 h 3601617"/>
              <a:gd name="connsiteX172" fmla="*/ 3312367 w 4572000"/>
              <a:gd name="connsiteY172" fmla="*/ 205274 h 3601617"/>
              <a:gd name="connsiteX173" fmla="*/ 3293706 w 4572000"/>
              <a:gd name="connsiteY173" fmla="*/ 186612 h 3601617"/>
              <a:gd name="connsiteX174" fmla="*/ 3368351 w 4572000"/>
              <a:gd name="connsiteY174" fmla="*/ 149290 h 3601617"/>
              <a:gd name="connsiteX175" fmla="*/ 3209731 w 4572000"/>
              <a:gd name="connsiteY175" fmla="*/ 139959 h 3601617"/>
              <a:gd name="connsiteX176" fmla="*/ 3256384 w 4572000"/>
              <a:gd name="connsiteY176" fmla="*/ 37323 h 3601617"/>
              <a:gd name="connsiteX177" fmla="*/ 3191070 w 4572000"/>
              <a:gd name="connsiteY177" fmla="*/ 55984 h 3601617"/>
              <a:gd name="connsiteX178" fmla="*/ 3172409 w 4572000"/>
              <a:gd name="connsiteY178" fmla="*/ 9331 h 3601617"/>
              <a:gd name="connsiteX179" fmla="*/ 3023118 w 4572000"/>
              <a:gd name="connsiteY179" fmla="*/ 55984 h 3601617"/>
              <a:gd name="connsiteX180" fmla="*/ 2995127 w 4572000"/>
              <a:gd name="connsiteY180" fmla="*/ 37323 h 3601617"/>
              <a:gd name="connsiteX181" fmla="*/ 2901820 w 4572000"/>
              <a:gd name="connsiteY181" fmla="*/ 9331 h 3601617"/>
              <a:gd name="connsiteX182" fmla="*/ 2799184 w 4572000"/>
              <a:gd name="connsiteY182" fmla="*/ 0 h 3601617"/>
              <a:gd name="connsiteX183" fmla="*/ 2649894 w 4572000"/>
              <a:gd name="connsiteY183" fmla="*/ 9331 h 3601617"/>
              <a:gd name="connsiteX184" fmla="*/ 2537927 w 4572000"/>
              <a:gd name="connsiteY184" fmla="*/ 65315 h 3601617"/>
              <a:gd name="connsiteX185" fmla="*/ 2509935 w 4572000"/>
              <a:gd name="connsiteY185" fmla="*/ 74645 h 3601617"/>
              <a:gd name="connsiteX186" fmla="*/ 2481943 w 4572000"/>
              <a:gd name="connsiteY186" fmla="*/ 102637 h 3601617"/>
              <a:gd name="connsiteX187" fmla="*/ 2425959 w 4572000"/>
              <a:gd name="connsiteY187" fmla="*/ 139959 h 3601617"/>
              <a:gd name="connsiteX188" fmla="*/ 2379306 w 4572000"/>
              <a:gd name="connsiteY188" fmla="*/ 177282 h 3601617"/>
              <a:gd name="connsiteX189" fmla="*/ 2360645 w 4572000"/>
              <a:gd name="connsiteY189" fmla="*/ 205274 h 3601617"/>
              <a:gd name="connsiteX190" fmla="*/ 2304661 w 4572000"/>
              <a:gd name="connsiteY190" fmla="*/ 251927 h 3601617"/>
              <a:gd name="connsiteX191" fmla="*/ 2267339 w 4572000"/>
              <a:gd name="connsiteY191" fmla="*/ 307910 h 3601617"/>
              <a:gd name="connsiteX192" fmla="*/ 2248678 w 4572000"/>
              <a:gd name="connsiteY192" fmla="*/ 335902 h 3601617"/>
              <a:gd name="connsiteX193" fmla="*/ 2220686 w 4572000"/>
              <a:gd name="connsiteY193" fmla="*/ 391886 h 3601617"/>
              <a:gd name="connsiteX194" fmla="*/ 2183363 w 4572000"/>
              <a:gd name="connsiteY194" fmla="*/ 447870 h 3601617"/>
              <a:gd name="connsiteX195" fmla="*/ 2155371 w 4572000"/>
              <a:gd name="connsiteY195" fmla="*/ 503853 h 3601617"/>
              <a:gd name="connsiteX196" fmla="*/ 2118049 w 4572000"/>
              <a:gd name="connsiteY196" fmla="*/ 587829 h 3601617"/>
              <a:gd name="connsiteX197" fmla="*/ 2090057 w 4572000"/>
              <a:gd name="connsiteY197" fmla="*/ 615821 h 3601617"/>
              <a:gd name="connsiteX198" fmla="*/ 2062065 w 4572000"/>
              <a:gd name="connsiteY198" fmla="*/ 662474 h 3601617"/>
              <a:gd name="connsiteX199" fmla="*/ 2052735 w 4572000"/>
              <a:gd name="connsiteY199" fmla="*/ 690466 h 3601617"/>
              <a:gd name="connsiteX200" fmla="*/ 2034074 w 4572000"/>
              <a:gd name="connsiteY200" fmla="*/ 718457 h 3601617"/>
              <a:gd name="connsiteX201" fmla="*/ 2024743 w 4572000"/>
              <a:gd name="connsiteY201" fmla="*/ 746449 h 3601617"/>
              <a:gd name="connsiteX202" fmla="*/ 2006082 w 4572000"/>
              <a:gd name="connsiteY202" fmla="*/ 774441 h 3601617"/>
              <a:gd name="connsiteX203" fmla="*/ 1987420 w 4572000"/>
              <a:gd name="connsiteY203" fmla="*/ 830425 h 3601617"/>
              <a:gd name="connsiteX204" fmla="*/ 1968759 w 4572000"/>
              <a:gd name="connsiteY204" fmla="*/ 867747 h 3601617"/>
              <a:gd name="connsiteX205" fmla="*/ 1950098 w 4572000"/>
              <a:gd name="connsiteY205" fmla="*/ 923731 h 3601617"/>
              <a:gd name="connsiteX206" fmla="*/ 1931437 w 4572000"/>
              <a:gd name="connsiteY206" fmla="*/ 951723 h 3601617"/>
              <a:gd name="connsiteX207" fmla="*/ 1912776 w 4572000"/>
              <a:gd name="connsiteY207" fmla="*/ 1007706 h 3601617"/>
              <a:gd name="connsiteX208" fmla="*/ 1903445 w 4572000"/>
              <a:gd name="connsiteY208" fmla="*/ 1035698 h 3601617"/>
              <a:gd name="connsiteX209" fmla="*/ 1866122 w 4572000"/>
              <a:gd name="connsiteY209" fmla="*/ 1082351 h 3601617"/>
              <a:gd name="connsiteX210" fmla="*/ 1856792 w 4572000"/>
              <a:gd name="connsiteY210" fmla="*/ 1110343 h 3601617"/>
              <a:gd name="connsiteX211" fmla="*/ 1810139 w 4572000"/>
              <a:gd name="connsiteY211" fmla="*/ 1166327 h 3601617"/>
              <a:gd name="connsiteX212" fmla="*/ 1772816 w 4572000"/>
              <a:gd name="connsiteY212" fmla="*/ 1240972 h 3601617"/>
              <a:gd name="connsiteX213" fmla="*/ 1763486 w 4572000"/>
              <a:gd name="connsiteY213" fmla="*/ 1268963 h 3601617"/>
              <a:gd name="connsiteX214" fmla="*/ 1698171 w 4572000"/>
              <a:gd name="connsiteY214" fmla="*/ 1324947 h 3601617"/>
              <a:gd name="connsiteX0" fmla="*/ 1698171 w 4572000"/>
              <a:gd name="connsiteY0" fmla="*/ 1324947 h 3601617"/>
              <a:gd name="connsiteX1" fmla="*/ 1558212 w 4572000"/>
              <a:gd name="connsiteY1" fmla="*/ 1296955 h 3601617"/>
              <a:gd name="connsiteX2" fmla="*/ 1530220 w 4572000"/>
              <a:gd name="connsiteY2" fmla="*/ 1287625 h 3601617"/>
              <a:gd name="connsiteX3" fmla="*/ 1492898 w 4572000"/>
              <a:gd name="connsiteY3" fmla="*/ 1278294 h 3601617"/>
              <a:gd name="connsiteX4" fmla="*/ 1427584 w 4572000"/>
              <a:gd name="connsiteY4" fmla="*/ 1268963 h 3601617"/>
              <a:gd name="connsiteX5" fmla="*/ 1399592 w 4572000"/>
              <a:gd name="connsiteY5" fmla="*/ 1259633 h 3601617"/>
              <a:gd name="connsiteX6" fmla="*/ 1324947 w 4572000"/>
              <a:gd name="connsiteY6" fmla="*/ 1240972 h 3601617"/>
              <a:gd name="connsiteX7" fmla="*/ 1259633 w 4572000"/>
              <a:gd name="connsiteY7" fmla="*/ 1212980 h 3601617"/>
              <a:gd name="connsiteX8" fmla="*/ 1240971 w 4572000"/>
              <a:gd name="connsiteY8" fmla="*/ 1194319 h 3601617"/>
              <a:gd name="connsiteX9" fmla="*/ 1156996 w 4572000"/>
              <a:gd name="connsiteY9" fmla="*/ 1166327 h 3601617"/>
              <a:gd name="connsiteX10" fmla="*/ 1129004 w 4572000"/>
              <a:gd name="connsiteY10" fmla="*/ 1156996 h 3601617"/>
              <a:gd name="connsiteX11" fmla="*/ 1101012 w 4572000"/>
              <a:gd name="connsiteY11" fmla="*/ 1147666 h 3601617"/>
              <a:gd name="connsiteX12" fmla="*/ 1026367 w 4572000"/>
              <a:gd name="connsiteY12" fmla="*/ 1110343 h 3601617"/>
              <a:gd name="connsiteX13" fmla="*/ 998376 w 4572000"/>
              <a:gd name="connsiteY13" fmla="*/ 1101012 h 3601617"/>
              <a:gd name="connsiteX14" fmla="*/ 970384 w 4572000"/>
              <a:gd name="connsiteY14" fmla="*/ 1091682 h 3601617"/>
              <a:gd name="connsiteX15" fmla="*/ 942392 w 4572000"/>
              <a:gd name="connsiteY15" fmla="*/ 1073021 h 3601617"/>
              <a:gd name="connsiteX16" fmla="*/ 811763 w 4572000"/>
              <a:gd name="connsiteY16" fmla="*/ 1054359 h 3601617"/>
              <a:gd name="connsiteX17" fmla="*/ 755780 w 4572000"/>
              <a:gd name="connsiteY17" fmla="*/ 1045029 h 3601617"/>
              <a:gd name="connsiteX18" fmla="*/ 559837 w 4572000"/>
              <a:gd name="connsiteY18" fmla="*/ 1054359 h 3601617"/>
              <a:gd name="connsiteX19" fmla="*/ 513184 w 4572000"/>
              <a:gd name="connsiteY19" fmla="*/ 1063690 h 3601617"/>
              <a:gd name="connsiteX20" fmla="*/ 447869 w 4572000"/>
              <a:gd name="connsiteY20" fmla="*/ 1073021 h 3601617"/>
              <a:gd name="connsiteX21" fmla="*/ 410547 w 4572000"/>
              <a:gd name="connsiteY21" fmla="*/ 1082351 h 3601617"/>
              <a:gd name="connsiteX22" fmla="*/ 345233 w 4572000"/>
              <a:gd name="connsiteY22" fmla="*/ 1091682 h 3601617"/>
              <a:gd name="connsiteX23" fmla="*/ 289249 w 4572000"/>
              <a:gd name="connsiteY23" fmla="*/ 1101012 h 3601617"/>
              <a:gd name="connsiteX24" fmla="*/ 261257 w 4572000"/>
              <a:gd name="connsiteY24" fmla="*/ 1110343 h 3601617"/>
              <a:gd name="connsiteX25" fmla="*/ 214604 w 4572000"/>
              <a:gd name="connsiteY25" fmla="*/ 1147666 h 3601617"/>
              <a:gd name="connsiteX26" fmla="*/ 186612 w 4572000"/>
              <a:gd name="connsiteY26" fmla="*/ 1166327 h 3601617"/>
              <a:gd name="connsiteX27" fmla="*/ 177282 w 4572000"/>
              <a:gd name="connsiteY27" fmla="*/ 1194319 h 3601617"/>
              <a:gd name="connsiteX28" fmla="*/ 130629 w 4572000"/>
              <a:gd name="connsiteY28" fmla="*/ 1240972 h 3601617"/>
              <a:gd name="connsiteX29" fmla="*/ 111967 w 4572000"/>
              <a:gd name="connsiteY29" fmla="*/ 1259633 h 3601617"/>
              <a:gd name="connsiteX30" fmla="*/ 74645 w 4572000"/>
              <a:gd name="connsiteY30" fmla="*/ 1315617 h 3601617"/>
              <a:gd name="connsiteX31" fmla="*/ 55984 w 4572000"/>
              <a:gd name="connsiteY31" fmla="*/ 1343608 h 3601617"/>
              <a:gd name="connsiteX32" fmla="*/ 37322 w 4572000"/>
              <a:gd name="connsiteY32" fmla="*/ 1371600 h 3601617"/>
              <a:gd name="connsiteX33" fmla="*/ 27992 w 4572000"/>
              <a:gd name="connsiteY33" fmla="*/ 1408923 h 3601617"/>
              <a:gd name="connsiteX34" fmla="*/ 9331 w 4572000"/>
              <a:gd name="connsiteY34" fmla="*/ 1464906 h 3601617"/>
              <a:gd name="connsiteX35" fmla="*/ 0 w 4572000"/>
              <a:gd name="connsiteY35" fmla="*/ 1530221 h 3601617"/>
              <a:gd name="connsiteX36" fmla="*/ 18661 w 4572000"/>
              <a:gd name="connsiteY36" fmla="*/ 1716833 h 3601617"/>
              <a:gd name="connsiteX37" fmla="*/ 37322 w 4572000"/>
              <a:gd name="connsiteY37" fmla="*/ 1800808 h 3601617"/>
              <a:gd name="connsiteX38" fmla="*/ 55984 w 4572000"/>
              <a:gd name="connsiteY38" fmla="*/ 1856792 h 3601617"/>
              <a:gd name="connsiteX39" fmla="*/ 65314 w 4572000"/>
              <a:gd name="connsiteY39" fmla="*/ 1884784 h 3601617"/>
              <a:gd name="connsiteX40" fmla="*/ 83976 w 4572000"/>
              <a:gd name="connsiteY40" fmla="*/ 1912776 h 3601617"/>
              <a:gd name="connsiteX41" fmla="*/ 111967 w 4572000"/>
              <a:gd name="connsiteY41" fmla="*/ 2015412 h 3601617"/>
              <a:gd name="connsiteX42" fmla="*/ 130629 w 4572000"/>
              <a:gd name="connsiteY42" fmla="*/ 2052735 h 3601617"/>
              <a:gd name="connsiteX43" fmla="*/ 149290 w 4572000"/>
              <a:gd name="connsiteY43" fmla="*/ 2108719 h 3601617"/>
              <a:gd name="connsiteX44" fmla="*/ 158620 w 4572000"/>
              <a:gd name="connsiteY44" fmla="*/ 2136710 h 3601617"/>
              <a:gd name="connsiteX45" fmla="*/ 214604 w 4572000"/>
              <a:gd name="connsiteY45" fmla="*/ 2220686 h 3601617"/>
              <a:gd name="connsiteX46" fmla="*/ 233265 w 4572000"/>
              <a:gd name="connsiteY46" fmla="*/ 2248678 h 3601617"/>
              <a:gd name="connsiteX47" fmla="*/ 251927 w 4572000"/>
              <a:gd name="connsiteY47" fmla="*/ 2267339 h 3601617"/>
              <a:gd name="connsiteX48" fmla="*/ 270588 w 4572000"/>
              <a:gd name="connsiteY48" fmla="*/ 2295331 h 3601617"/>
              <a:gd name="connsiteX49" fmla="*/ 326571 w 4572000"/>
              <a:gd name="connsiteY49" fmla="*/ 2351315 h 3601617"/>
              <a:gd name="connsiteX50" fmla="*/ 345233 w 4572000"/>
              <a:gd name="connsiteY50" fmla="*/ 2369976 h 3601617"/>
              <a:gd name="connsiteX51" fmla="*/ 363894 w 4572000"/>
              <a:gd name="connsiteY51" fmla="*/ 2397968 h 3601617"/>
              <a:gd name="connsiteX52" fmla="*/ 391886 w 4572000"/>
              <a:gd name="connsiteY52" fmla="*/ 2416629 h 3601617"/>
              <a:gd name="connsiteX53" fmla="*/ 438539 w 4572000"/>
              <a:gd name="connsiteY53" fmla="*/ 2472612 h 3601617"/>
              <a:gd name="connsiteX54" fmla="*/ 457200 w 4572000"/>
              <a:gd name="connsiteY54" fmla="*/ 2500604 h 3601617"/>
              <a:gd name="connsiteX55" fmla="*/ 503853 w 4572000"/>
              <a:gd name="connsiteY55" fmla="*/ 2537927 h 3601617"/>
              <a:gd name="connsiteX56" fmla="*/ 522514 w 4572000"/>
              <a:gd name="connsiteY56" fmla="*/ 2565919 h 3601617"/>
              <a:gd name="connsiteX57" fmla="*/ 578498 w 4572000"/>
              <a:gd name="connsiteY57" fmla="*/ 2603241 h 3601617"/>
              <a:gd name="connsiteX58" fmla="*/ 606490 w 4572000"/>
              <a:gd name="connsiteY58" fmla="*/ 2621902 h 3601617"/>
              <a:gd name="connsiteX59" fmla="*/ 634482 w 4572000"/>
              <a:gd name="connsiteY59" fmla="*/ 2640563 h 3601617"/>
              <a:gd name="connsiteX60" fmla="*/ 653143 w 4572000"/>
              <a:gd name="connsiteY60" fmla="*/ 2659225 h 3601617"/>
              <a:gd name="connsiteX61" fmla="*/ 709127 w 4572000"/>
              <a:gd name="connsiteY61" fmla="*/ 2696547 h 3601617"/>
              <a:gd name="connsiteX62" fmla="*/ 737118 w 4572000"/>
              <a:gd name="connsiteY62" fmla="*/ 2724539 h 3601617"/>
              <a:gd name="connsiteX63" fmla="*/ 793102 w 4572000"/>
              <a:gd name="connsiteY63" fmla="*/ 2743200 h 3601617"/>
              <a:gd name="connsiteX64" fmla="*/ 821094 w 4572000"/>
              <a:gd name="connsiteY64" fmla="*/ 2761861 h 3601617"/>
              <a:gd name="connsiteX65" fmla="*/ 942392 w 4572000"/>
              <a:gd name="connsiteY65" fmla="*/ 2780523 h 3601617"/>
              <a:gd name="connsiteX66" fmla="*/ 970384 w 4572000"/>
              <a:gd name="connsiteY66" fmla="*/ 2789853 h 3601617"/>
              <a:gd name="connsiteX67" fmla="*/ 1184988 w 4572000"/>
              <a:gd name="connsiteY67" fmla="*/ 2789853 h 3601617"/>
              <a:gd name="connsiteX68" fmla="*/ 1240971 w 4572000"/>
              <a:gd name="connsiteY68" fmla="*/ 2752531 h 3601617"/>
              <a:gd name="connsiteX69" fmla="*/ 1287625 w 4572000"/>
              <a:gd name="connsiteY69" fmla="*/ 2715208 h 3601617"/>
              <a:gd name="connsiteX70" fmla="*/ 1334278 w 4572000"/>
              <a:gd name="connsiteY70" fmla="*/ 2677886 h 3601617"/>
              <a:gd name="connsiteX71" fmla="*/ 1380931 w 4572000"/>
              <a:gd name="connsiteY71" fmla="*/ 2640563 h 3601617"/>
              <a:gd name="connsiteX72" fmla="*/ 1427584 w 4572000"/>
              <a:gd name="connsiteY72" fmla="*/ 2603241 h 3601617"/>
              <a:gd name="connsiteX73" fmla="*/ 1446245 w 4572000"/>
              <a:gd name="connsiteY73" fmla="*/ 2575249 h 3601617"/>
              <a:gd name="connsiteX74" fmla="*/ 1474237 w 4572000"/>
              <a:gd name="connsiteY74" fmla="*/ 2547257 h 3601617"/>
              <a:gd name="connsiteX75" fmla="*/ 1492898 w 4572000"/>
              <a:gd name="connsiteY75" fmla="*/ 2519266 h 3601617"/>
              <a:gd name="connsiteX76" fmla="*/ 1520890 w 4572000"/>
              <a:gd name="connsiteY76" fmla="*/ 2509935 h 3601617"/>
              <a:gd name="connsiteX77" fmla="*/ 1548882 w 4572000"/>
              <a:gd name="connsiteY77" fmla="*/ 2481943 h 3601617"/>
              <a:gd name="connsiteX78" fmla="*/ 1614196 w 4572000"/>
              <a:gd name="connsiteY78" fmla="*/ 2463282 h 3601617"/>
              <a:gd name="connsiteX79" fmla="*/ 1707502 w 4572000"/>
              <a:gd name="connsiteY79" fmla="*/ 2435290 h 3601617"/>
              <a:gd name="connsiteX80" fmla="*/ 1819469 w 4572000"/>
              <a:gd name="connsiteY80" fmla="*/ 2416629 h 3601617"/>
              <a:gd name="connsiteX81" fmla="*/ 1903445 w 4572000"/>
              <a:gd name="connsiteY81" fmla="*/ 2397968 h 3601617"/>
              <a:gd name="connsiteX82" fmla="*/ 1978090 w 4572000"/>
              <a:gd name="connsiteY82" fmla="*/ 2379306 h 3601617"/>
              <a:gd name="connsiteX83" fmla="*/ 2062065 w 4572000"/>
              <a:gd name="connsiteY83" fmla="*/ 2397968 h 3601617"/>
              <a:gd name="connsiteX84" fmla="*/ 2080727 w 4572000"/>
              <a:gd name="connsiteY84" fmla="*/ 2425959 h 3601617"/>
              <a:gd name="connsiteX85" fmla="*/ 2108718 w 4572000"/>
              <a:gd name="connsiteY85" fmla="*/ 2435290 h 3601617"/>
              <a:gd name="connsiteX86" fmla="*/ 2155371 w 4572000"/>
              <a:gd name="connsiteY86" fmla="*/ 2481943 h 3601617"/>
              <a:gd name="connsiteX87" fmla="*/ 2174033 w 4572000"/>
              <a:gd name="connsiteY87" fmla="*/ 2500604 h 3601617"/>
              <a:gd name="connsiteX88" fmla="*/ 2230016 w 4572000"/>
              <a:gd name="connsiteY88" fmla="*/ 2584580 h 3601617"/>
              <a:gd name="connsiteX89" fmla="*/ 2207049 w 4572000"/>
              <a:gd name="connsiteY89" fmla="*/ 2680757 h 3601617"/>
              <a:gd name="connsiteX90" fmla="*/ 2255855 w 4572000"/>
              <a:gd name="connsiteY90" fmla="*/ 2748942 h 3601617"/>
              <a:gd name="connsiteX91" fmla="*/ 2254419 w 4572000"/>
              <a:gd name="connsiteY91" fmla="*/ 2817846 h 3601617"/>
              <a:gd name="connsiteX92" fmla="*/ 2298919 w 4572000"/>
              <a:gd name="connsiteY92" fmla="*/ 2810668 h 3601617"/>
              <a:gd name="connsiteX93" fmla="*/ 2302508 w 4572000"/>
              <a:gd name="connsiteY93" fmla="*/ 2859474 h 3601617"/>
              <a:gd name="connsiteX94" fmla="*/ 2351314 w 4572000"/>
              <a:gd name="connsiteY94" fmla="*/ 2789853 h 3601617"/>
              <a:gd name="connsiteX95" fmla="*/ 2360645 w 4572000"/>
              <a:gd name="connsiteY95" fmla="*/ 2817845 h 3601617"/>
              <a:gd name="connsiteX96" fmla="*/ 2369976 w 4572000"/>
              <a:gd name="connsiteY96" fmla="*/ 2892490 h 3601617"/>
              <a:gd name="connsiteX97" fmla="*/ 2388637 w 4572000"/>
              <a:gd name="connsiteY97" fmla="*/ 3069772 h 3601617"/>
              <a:gd name="connsiteX98" fmla="*/ 2397967 w 4572000"/>
              <a:gd name="connsiteY98" fmla="*/ 3097763 h 3601617"/>
              <a:gd name="connsiteX99" fmla="*/ 2416629 w 4572000"/>
              <a:gd name="connsiteY99" fmla="*/ 3125755 h 3601617"/>
              <a:gd name="connsiteX100" fmla="*/ 2444620 w 4572000"/>
              <a:gd name="connsiteY100" fmla="*/ 3181739 h 3601617"/>
              <a:gd name="connsiteX101" fmla="*/ 2491274 w 4572000"/>
              <a:gd name="connsiteY101" fmla="*/ 3265715 h 3601617"/>
              <a:gd name="connsiteX102" fmla="*/ 2537927 w 4572000"/>
              <a:gd name="connsiteY102" fmla="*/ 3303037 h 3601617"/>
              <a:gd name="connsiteX103" fmla="*/ 2556588 w 4572000"/>
              <a:gd name="connsiteY103" fmla="*/ 3331029 h 3601617"/>
              <a:gd name="connsiteX104" fmla="*/ 2612571 w 4572000"/>
              <a:gd name="connsiteY104" fmla="*/ 3368351 h 3601617"/>
              <a:gd name="connsiteX105" fmla="*/ 2659225 w 4572000"/>
              <a:gd name="connsiteY105" fmla="*/ 3405674 h 3601617"/>
              <a:gd name="connsiteX106" fmla="*/ 2705878 w 4572000"/>
              <a:gd name="connsiteY106" fmla="*/ 3461657 h 3601617"/>
              <a:gd name="connsiteX107" fmla="*/ 2733869 w 4572000"/>
              <a:gd name="connsiteY107" fmla="*/ 3480319 h 3601617"/>
              <a:gd name="connsiteX108" fmla="*/ 2789853 w 4572000"/>
              <a:gd name="connsiteY108" fmla="*/ 3508310 h 3601617"/>
              <a:gd name="connsiteX109" fmla="*/ 2845837 w 4572000"/>
              <a:gd name="connsiteY109" fmla="*/ 3536302 h 3601617"/>
              <a:gd name="connsiteX110" fmla="*/ 2901820 w 4572000"/>
              <a:gd name="connsiteY110" fmla="*/ 3554963 h 3601617"/>
              <a:gd name="connsiteX111" fmla="*/ 2920482 w 4572000"/>
              <a:gd name="connsiteY111" fmla="*/ 3573625 h 3601617"/>
              <a:gd name="connsiteX112" fmla="*/ 2967135 w 4572000"/>
              <a:gd name="connsiteY112" fmla="*/ 3582955 h 3601617"/>
              <a:gd name="connsiteX113" fmla="*/ 3069771 w 4572000"/>
              <a:gd name="connsiteY113" fmla="*/ 3601617 h 3601617"/>
              <a:gd name="connsiteX114" fmla="*/ 3228392 w 4572000"/>
              <a:gd name="connsiteY114" fmla="*/ 3592286 h 3601617"/>
              <a:gd name="connsiteX115" fmla="*/ 3359020 w 4572000"/>
              <a:gd name="connsiteY115" fmla="*/ 3582955 h 3601617"/>
              <a:gd name="connsiteX116" fmla="*/ 3573625 w 4572000"/>
              <a:gd name="connsiteY116" fmla="*/ 3573625 h 3601617"/>
              <a:gd name="connsiteX117" fmla="*/ 3834882 w 4572000"/>
              <a:gd name="connsiteY117" fmla="*/ 3554963 h 3601617"/>
              <a:gd name="connsiteX118" fmla="*/ 3909527 w 4572000"/>
              <a:gd name="connsiteY118" fmla="*/ 3545633 h 3601617"/>
              <a:gd name="connsiteX119" fmla="*/ 4068147 w 4572000"/>
              <a:gd name="connsiteY119" fmla="*/ 3526972 h 3601617"/>
              <a:gd name="connsiteX120" fmla="*/ 4096139 w 4572000"/>
              <a:gd name="connsiteY120" fmla="*/ 3517641 h 3601617"/>
              <a:gd name="connsiteX121" fmla="*/ 4133461 w 4572000"/>
              <a:gd name="connsiteY121" fmla="*/ 3508310 h 3601617"/>
              <a:gd name="connsiteX122" fmla="*/ 4161453 w 4572000"/>
              <a:gd name="connsiteY122" fmla="*/ 3489649 h 3601617"/>
              <a:gd name="connsiteX123" fmla="*/ 4189445 w 4572000"/>
              <a:gd name="connsiteY123" fmla="*/ 3480319 h 3601617"/>
              <a:gd name="connsiteX124" fmla="*/ 4338735 w 4572000"/>
              <a:gd name="connsiteY124" fmla="*/ 3461657 h 3601617"/>
              <a:gd name="connsiteX125" fmla="*/ 4469363 w 4572000"/>
              <a:gd name="connsiteY125" fmla="*/ 3433666 h 3601617"/>
              <a:gd name="connsiteX126" fmla="*/ 4534678 w 4572000"/>
              <a:gd name="connsiteY126" fmla="*/ 3415004 h 3601617"/>
              <a:gd name="connsiteX127" fmla="*/ 4544008 w 4572000"/>
              <a:gd name="connsiteY127" fmla="*/ 3387012 h 3601617"/>
              <a:gd name="connsiteX128" fmla="*/ 4553339 w 4572000"/>
              <a:gd name="connsiteY128" fmla="*/ 3312368 h 3601617"/>
              <a:gd name="connsiteX129" fmla="*/ 4572000 w 4572000"/>
              <a:gd name="connsiteY129" fmla="*/ 3004457 h 3601617"/>
              <a:gd name="connsiteX130" fmla="*/ 4562669 w 4572000"/>
              <a:gd name="connsiteY130" fmla="*/ 2892490 h 3601617"/>
              <a:gd name="connsiteX131" fmla="*/ 4553339 w 4572000"/>
              <a:gd name="connsiteY131" fmla="*/ 2864498 h 3601617"/>
              <a:gd name="connsiteX132" fmla="*/ 4534678 w 4572000"/>
              <a:gd name="connsiteY132" fmla="*/ 2780523 h 3601617"/>
              <a:gd name="connsiteX133" fmla="*/ 4525347 w 4572000"/>
              <a:gd name="connsiteY133" fmla="*/ 2715208 h 3601617"/>
              <a:gd name="connsiteX134" fmla="*/ 4516016 w 4572000"/>
              <a:gd name="connsiteY134" fmla="*/ 2687217 h 3601617"/>
              <a:gd name="connsiteX135" fmla="*/ 4534678 w 4572000"/>
              <a:gd name="connsiteY135" fmla="*/ 2332653 h 3601617"/>
              <a:gd name="connsiteX136" fmla="*/ 4553339 w 4572000"/>
              <a:gd name="connsiteY136" fmla="*/ 2146041 h 3601617"/>
              <a:gd name="connsiteX137" fmla="*/ 4572000 w 4572000"/>
              <a:gd name="connsiteY137" fmla="*/ 1502229 h 3601617"/>
              <a:gd name="connsiteX138" fmla="*/ 4553339 w 4572000"/>
              <a:gd name="connsiteY138" fmla="*/ 1343608 h 3601617"/>
              <a:gd name="connsiteX139" fmla="*/ 4534678 w 4572000"/>
              <a:gd name="connsiteY139" fmla="*/ 1306286 h 3601617"/>
              <a:gd name="connsiteX140" fmla="*/ 4525347 w 4572000"/>
              <a:gd name="connsiteY140" fmla="*/ 1278294 h 3601617"/>
              <a:gd name="connsiteX141" fmla="*/ 4497355 w 4572000"/>
              <a:gd name="connsiteY141" fmla="*/ 1259633 h 3601617"/>
              <a:gd name="connsiteX142" fmla="*/ 4413380 w 4572000"/>
              <a:gd name="connsiteY142" fmla="*/ 1175657 h 3601617"/>
              <a:gd name="connsiteX143" fmla="*/ 4394718 w 4572000"/>
              <a:gd name="connsiteY143" fmla="*/ 1156996 h 3601617"/>
              <a:gd name="connsiteX144" fmla="*/ 4376057 w 4572000"/>
              <a:gd name="connsiteY144" fmla="*/ 1129004 h 3601617"/>
              <a:gd name="connsiteX145" fmla="*/ 4320074 w 4572000"/>
              <a:gd name="connsiteY145" fmla="*/ 1091682 h 3601617"/>
              <a:gd name="connsiteX146" fmla="*/ 4346630 w 4572000"/>
              <a:gd name="connsiteY146" fmla="*/ 1036416 h 3601617"/>
              <a:gd name="connsiteX147" fmla="*/ 4282751 w 4572000"/>
              <a:gd name="connsiteY147" fmla="*/ 1035698 h 3601617"/>
              <a:gd name="connsiteX148" fmla="*/ 4305000 w 4572000"/>
              <a:gd name="connsiteY148" fmla="*/ 1001247 h 3601617"/>
              <a:gd name="connsiteX149" fmla="*/ 4246864 w 4572000"/>
              <a:gd name="connsiteY149" fmla="*/ 967513 h 3601617"/>
              <a:gd name="connsiteX150" fmla="*/ 4198776 w 4572000"/>
              <a:gd name="connsiteY150" fmla="*/ 961053 h 3601617"/>
              <a:gd name="connsiteX151" fmla="*/ 4170784 w 4572000"/>
              <a:gd name="connsiteY151" fmla="*/ 942392 h 3601617"/>
              <a:gd name="connsiteX152" fmla="*/ 4124131 w 4572000"/>
              <a:gd name="connsiteY152" fmla="*/ 895739 h 3601617"/>
              <a:gd name="connsiteX153" fmla="*/ 4068147 w 4572000"/>
              <a:gd name="connsiteY153" fmla="*/ 839755 h 3601617"/>
              <a:gd name="connsiteX154" fmla="*/ 4012163 w 4572000"/>
              <a:gd name="connsiteY154" fmla="*/ 783772 h 3601617"/>
              <a:gd name="connsiteX155" fmla="*/ 3984171 w 4572000"/>
              <a:gd name="connsiteY155" fmla="*/ 765110 h 3601617"/>
              <a:gd name="connsiteX156" fmla="*/ 3946849 w 4572000"/>
              <a:gd name="connsiteY156" fmla="*/ 718457 h 3601617"/>
              <a:gd name="connsiteX157" fmla="*/ 3890865 w 4572000"/>
              <a:gd name="connsiteY157" fmla="*/ 662474 h 3601617"/>
              <a:gd name="connsiteX158" fmla="*/ 3853543 w 4572000"/>
              <a:gd name="connsiteY158" fmla="*/ 625151 h 3601617"/>
              <a:gd name="connsiteX159" fmla="*/ 3825551 w 4572000"/>
              <a:gd name="connsiteY159" fmla="*/ 606490 h 3601617"/>
              <a:gd name="connsiteX160" fmla="*/ 3785358 w 4572000"/>
              <a:gd name="connsiteY160" fmla="*/ 520361 h 3601617"/>
              <a:gd name="connsiteX161" fmla="*/ 3758801 w 4572000"/>
              <a:gd name="connsiteY161" fmla="*/ 478015 h 3601617"/>
              <a:gd name="connsiteX162" fmla="*/ 3685592 w 4572000"/>
              <a:gd name="connsiteY162" fmla="*/ 485192 h 3601617"/>
              <a:gd name="connsiteX163" fmla="*/ 3708560 w 4572000"/>
              <a:gd name="connsiteY163" fmla="*/ 438539 h 3601617"/>
              <a:gd name="connsiteX164" fmla="*/ 3629608 w 4572000"/>
              <a:gd name="connsiteY164" fmla="*/ 447870 h 3601617"/>
              <a:gd name="connsiteX165" fmla="*/ 3638939 w 4572000"/>
              <a:gd name="connsiteY165" fmla="*/ 361023 h 3601617"/>
              <a:gd name="connsiteX166" fmla="*/ 3554963 w 4572000"/>
              <a:gd name="connsiteY166" fmla="*/ 382555 h 3601617"/>
              <a:gd name="connsiteX167" fmla="*/ 3596592 w 4572000"/>
              <a:gd name="connsiteY167" fmla="*/ 339491 h 3601617"/>
              <a:gd name="connsiteX168" fmla="*/ 3480318 w 4572000"/>
              <a:gd name="connsiteY168" fmla="*/ 317241 h 3601617"/>
              <a:gd name="connsiteX169" fmla="*/ 3452327 w 4572000"/>
              <a:gd name="connsiteY169" fmla="*/ 298580 h 3601617"/>
              <a:gd name="connsiteX170" fmla="*/ 3433665 w 4572000"/>
              <a:gd name="connsiteY170" fmla="*/ 279919 h 3601617"/>
              <a:gd name="connsiteX171" fmla="*/ 3405673 w 4572000"/>
              <a:gd name="connsiteY171" fmla="*/ 195944 h 3601617"/>
              <a:gd name="connsiteX172" fmla="*/ 3312367 w 4572000"/>
              <a:gd name="connsiteY172" fmla="*/ 205274 h 3601617"/>
              <a:gd name="connsiteX173" fmla="*/ 3293706 w 4572000"/>
              <a:gd name="connsiteY173" fmla="*/ 186612 h 3601617"/>
              <a:gd name="connsiteX174" fmla="*/ 3368351 w 4572000"/>
              <a:gd name="connsiteY174" fmla="*/ 149290 h 3601617"/>
              <a:gd name="connsiteX175" fmla="*/ 3209731 w 4572000"/>
              <a:gd name="connsiteY175" fmla="*/ 139959 h 3601617"/>
              <a:gd name="connsiteX176" fmla="*/ 3256384 w 4572000"/>
              <a:gd name="connsiteY176" fmla="*/ 37323 h 3601617"/>
              <a:gd name="connsiteX177" fmla="*/ 3191070 w 4572000"/>
              <a:gd name="connsiteY177" fmla="*/ 55984 h 3601617"/>
              <a:gd name="connsiteX178" fmla="*/ 3172409 w 4572000"/>
              <a:gd name="connsiteY178" fmla="*/ 9331 h 3601617"/>
              <a:gd name="connsiteX179" fmla="*/ 3023118 w 4572000"/>
              <a:gd name="connsiteY179" fmla="*/ 55984 h 3601617"/>
              <a:gd name="connsiteX180" fmla="*/ 2995127 w 4572000"/>
              <a:gd name="connsiteY180" fmla="*/ 37323 h 3601617"/>
              <a:gd name="connsiteX181" fmla="*/ 2901820 w 4572000"/>
              <a:gd name="connsiteY181" fmla="*/ 9331 h 3601617"/>
              <a:gd name="connsiteX182" fmla="*/ 2799184 w 4572000"/>
              <a:gd name="connsiteY182" fmla="*/ 0 h 3601617"/>
              <a:gd name="connsiteX183" fmla="*/ 2649894 w 4572000"/>
              <a:gd name="connsiteY183" fmla="*/ 9331 h 3601617"/>
              <a:gd name="connsiteX184" fmla="*/ 2537927 w 4572000"/>
              <a:gd name="connsiteY184" fmla="*/ 65315 h 3601617"/>
              <a:gd name="connsiteX185" fmla="*/ 2509935 w 4572000"/>
              <a:gd name="connsiteY185" fmla="*/ 74645 h 3601617"/>
              <a:gd name="connsiteX186" fmla="*/ 2481943 w 4572000"/>
              <a:gd name="connsiteY186" fmla="*/ 102637 h 3601617"/>
              <a:gd name="connsiteX187" fmla="*/ 2425959 w 4572000"/>
              <a:gd name="connsiteY187" fmla="*/ 139959 h 3601617"/>
              <a:gd name="connsiteX188" fmla="*/ 2379306 w 4572000"/>
              <a:gd name="connsiteY188" fmla="*/ 177282 h 3601617"/>
              <a:gd name="connsiteX189" fmla="*/ 2360645 w 4572000"/>
              <a:gd name="connsiteY189" fmla="*/ 205274 h 3601617"/>
              <a:gd name="connsiteX190" fmla="*/ 2304661 w 4572000"/>
              <a:gd name="connsiteY190" fmla="*/ 251927 h 3601617"/>
              <a:gd name="connsiteX191" fmla="*/ 2267339 w 4572000"/>
              <a:gd name="connsiteY191" fmla="*/ 307910 h 3601617"/>
              <a:gd name="connsiteX192" fmla="*/ 2248678 w 4572000"/>
              <a:gd name="connsiteY192" fmla="*/ 335902 h 3601617"/>
              <a:gd name="connsiteX193" fmla="*/ 2220686 w 4572000"/>
              <a:gd name="connsiteY193" fmla="*/ 391886 h 3601617"/>
              <a:gd name="connsiteX194" fmla="*/ 2183363 w 4572000"/>
              <a:gd name="connsiteY194" fmla="*/ 447870 h 3601617"/>
              <a:gd name="connsiteX195" fmla="*/ 2155371 w 4572000"/>
              <a:gd name="connsiteY195" fmla="*/ 503853 h 3601617"/>
              <a:gd name="connsiteX196" fmla="*/ 2118049 w 4572000"/>
              <a:gd name="connsiteY196" fmla="*/ 587829 h 3601617"/>
              <a:gd name="connsiteX197" fmla="*/ 2090057 w 4572000"/>
              <a:gd name="connsiteY197" fmla="*/ 615821 h 3601617"/>
              <a:gd name="connsiteX198" fmla="*/ 2062065 w 4572000"/>
              <a:gd name="connsiteY198" fmla="*/ 662474 h 3601617"/>
              <a:gd name="connsiteX199" fmla="*/ 2052735 w 4572000"/>
              <a:gd name="connsiteY199" fmla="*/ 690466 h 3601617"/>
              <a:gd name="connsiteX200" fmla="*/ 2034074 w 4572000"/>
              <a:gd name="connsiteY200" fmla="*/ 718457 h 3601617"/>
              <a:gd name="connsiteX201" fmla="*/ 2024743 w 4572000"/>
              <a:gd name="connsiteY201" fmla="*/ 746449 h 3601617"/>
              <a:gd name="connsiteX202" fmla="*/ 2006082 w 4572000"/>
              <a:gd name="connsiteY202" fmla="*/ 774441 h 3601617"/>
              <a:gd name="connsiteX203" fmla="*/ 1987420 w 4572000"/>
              <a:gd name="connsiteY203" fmla="*/ 830425 h 3601617"/>
              <a:gd name="connsiteX204" fmla="*/ 1968759 w 4572000"/>
              <a:gd name="connsiteY204" fmla="*/ 867747 h 3601617"/>
              <a:gd name="connsiteX205" fmla="*/ 1950098 w 4572000"/>
              <a:gd name="connsiteY205" fmla="*/ 923731 h 3601617"/>
              <a:gd name="connsiteX206" fmla="*/ 1931437 w 4572000"/>
              <a:gd name="connsiteY206" fmla="*/ 951723 h 3601617"/>
              <a:gd name="connsiteX207" fmla="*/ 1912776 w 4572000"/>
              <a:gd name="connsiteY207" fmla="*/ 1007706 h 3601617"/>
              <a:gd name="connsiteX208" fmla="*/ 1903445 w 4572000"/>
              <a:gd name="connsiteY208" fmla="*/ 1035698 h 3601617"/>
              <a:gd name="connsiteX209" fmla="*/ 1866122 w 4572000"/>
              <a:gd name="connsiteY209" fmla="*/ 1082351 h 3601617"/>
              <a:gd name="connsiteX210" fmla="*/ 1856792 w 4572000"/>
              <a:gd name="connsiteY210" fmla="*/ 1110343 h 3601617"/>
              <a:gd name="connsiteX211" fmla="*/ 1810139 w 4572000"/>
              <a:gd name="connsiteY211" fmla="*/ 1166327 h 3601617"/>
              <a:gd name="connsiteX212" fmla="*/ 1772816 w 4572000"/>
              <a:gd name="connsiteY212" fmla="*/ 1240972 h 3601617"/>
              <a:gd name="connsiteX213" fmla="*/ 1763486 w 4572000"/>
              <a:gd name="connsiteY213" fmla="*/ 1268963 h 3601617"/>
              <a:gd name="connsiteX214" fmla="*/ 1698171 w 4572000"/>
              <a:gd name="connsiteY214" fmla="*/ 1324947 h 3601617"/>
              <a:gd name="connsiteX0" fmla="*/ 1698171 w 4572000"/>
              <a:gd name="connsiteY0" fmla="*/ 1324947 h 3601617"/>
              <a:gd name="connsiteX1" fmla="*/ 1558212 w 4572000"/>
              <a:gd name="connsiteY1" fmla="*/ 1296955 h 3601617"/>
              <a:gd name="connsiteX2" fmla="*/ 1530220 w 4572000"/>
              <a:gd name="connsiteY2" fmla="*/ 1287625 h 3601617"/>
              <a:gd name="connsiteX3" fmla="*/ 1492898 w 4572000"/>
              <a:gd name="connsiteY3" fmla="*/ 1278294 h 3601617"/>
              <a:gd name="connsiteX4" fmla="*/ 1427584 w 4572000"/>
              <a:gd name="connsiteY4" fmla="*/ 1268963 h 3601617"/>
              <a:gd name="connsiteX5" fmla="*/ 1399592 w 4572000"/>
              <a:gd name="connsiteY5" fmla="*/ 1259633 h 3601617"/>
              <a:gd name="connsiteX6" fmla="*/ 1324947 w 4572000"/>
              <a:gd name="connsiteY6" fmla="*/ 1240972 h 3601617"/>
              <a:gd name="connsiteX7" fmla="*/ 1259633 w 4572000"/>
              <a:gd name="connsiteY7" fmla="*/ 1212980 h 3601617"/>
              <a:gd name="connsiteX8" fmla="*/ 1240971 w 4572000"/>
              <a:gd name="connsiteY8" fmla="*/ 1194319 h 3601617"/>
              <a:gd name="connsiteX9" fmla="*/ 1156996 w 4572000"/>
              <a:gd name="connsiteY9" fmla="*/ 1166327 h 3601617"/>
              <a:gd name="connsiteX10" fmla="*/ 1129004 w 4572000"/>
              <a:gd name="connsiteY10" fmla="*/ 1156996 h 3601617"/>
              <a:gd name="connsiteX11" fmla="*/ 1101012 w 4572000"/>
              <a:gd name="connsiteY11" fmla="*/ 1147666 h 3601617"/>
              <a:gd name="connsiteX12" fmla="*/ 1026367 w 4572000"/>
              <a:gd name="connsiteY12" fmla="*/ 1110343 h 3601617"/>
              <a:gd name="connsiteX13" fmla="*/ 998376 w 4572000"/>
              <a:gd name="connsiteY13" fmla="*/ 1101012 h 3601617"/>
              <a:gd name="connsiteX14" fmla="*/ 970384 w 4572000"/>
              <a:gd name="connsiteY14" fmla="*/ 1091682 h 3601617"/>
              <a:gd name="connsiteX15" fmla="*/ 942392 w 4572000"/>
              <a:gd name="connsiteY15" fmla="*/ 1073021 h 3601617"/>
              <a:gd name="connsiteX16" fmla="*/ 811763 w 4572000"/>
              <a:gd name="connsiteY16" fmla="*/ 1054359 h 3601617"/>
              <a:gd name="connsiteX17" fmla="*/ 755780 w 4572000"/>
              <a:gd name="connsiteY17" fmla="*/ 1045029 h 3601617"/>
              <a:gd name="connsiteX18" fmla="*/ 559837 w 4572000"/>
              <a:gd name="connsiteY18" fmla="*/ 1054359 h 3601617"/>
              <a:gd name="connsiteX19" fmla="*/ 513184 w 4572000"/>
              <a:gd name="connsiteY19" fmla="*/ 1063690 h 3601617"/>
              <a:gd name="connsiteX20" fmla="*/ 447869 w 4572000"/>
              <a:gd name="connsiteY20" fmla="*/ 1073021 h 3601617"/>
              <a:gd name="connsiteX21" fmla="*/ 410547 w 4572000"/>
              <a:gd name="connsiteY21" fmla="*/ 1082351 h 3601617"/>
              <a:gd name="connsiteX22" fmla="*/ 345233 w 4572000"/>
              <a:gd name="connsiteY22" fmla="*/ 1091682 h 3601617"/>
              <a:gd name="connsiteX23" fmla="*/ 289249 w 4572000"/>
              <a:gd name="connsiteY23" fmla="*/ 1101012 h 3601617"/>
              <a:gd name="connsiteX24" fmla="*/ 261257 w 4572000"/>
              <a:gd name="connsiteY24" fmla="*/ 1110343 h 3601617"/>
              <a:gd name="connsiteX25" fmla="*/ 214604 w 4572000"/>
              <a:gd name="connsiteY25" fmla="*/ 1147666 h 3601617"/>
              <a:gd name="connsiteX26" fmla="*/ 186612 w 4572000"/>
              <a:gd name="connsiteY26" fmla="*/ 1166327 h 3601617"/>
              <a:gd name="connsiteX27" fmla="*/ 177282 w 4572000"/>
              <a:gd name="connsiteY27" fmla="*/ 1194319 h 3601617"/>
              <a:gd name="connsiteX28" fmla="*/ 130629 w 4572000"/>
              <a:gd name="connsiteY28" fmla="*/ 1240972 h 3601617"/>
              <a:gd name="connsiteX29" fmla="*/ 111967 w 4572000"/>
              <a:gd name="connsiteY29" fmla="*/ 1259633 h 3601617"/>
              <a:gd name="connsiteX30" fmla="*/ 74645 w 4572000"/>
              <a:gd name="connsiteY30" fmla="*/ 1315617 h 3601617"/>
              <a:gd name="connsiteX31" fmla="*/ 55984 w 4572000"/>
              <a:gd name="connsiteY31" fmla="*/ 1343608 h 3601617"/>
              <a:gd name="connsiteX32" fmla="*/ 37322 w 4572000"/>
              <a:gd name="connsiteY32" fmla="*/ 1371600 h 3601617"/>
              <a:gd name="connsiteX33" fmla="*/ 27992 w 4572000"/>
              <a:gd name="connsiteY33" fmla="*/ 1408923 h 3601617"/>
              <a:gd name="connsiteX34" fmla="*/ 9331 w 4572000"/>
              <a:gd name="connsiteY34" fmla="*/ 1464906 h 3601617"/>
              <a:gd name="connsiteX35" fmla="*/ 0 w 4572000"/>
              <a:gd name="connsiteY35" fmla="*/ 1530221 h 3601617"/>
              <a:gd name="connsiteX36" fmla="*/ 18661 w 4572000"/>
              <a:gd name="connsiteY36" fmla="*/ 1716833 h 3601617"/>
              <a:gd name="connsiteX37" fmla="*/ 37322 w 4572000"/>
              <a:gd name="connsiteY37" fmla="*/ 1800808 h 3601617"/>
              <a:gd name="connsiteX38" fmla="*/ 55984 w 4572000"/>
              <a:gd name="connsiteY38" fmla="*/ 1856792 h 3601617"/>
              <a:gd name="connsiteX39" fmla="*/ 65314 w 4572000"/>
              <a:gd name="connsiteY39" fmla="*/ 1884784 h 3601617"/>
              <a:gd name="connsiteX40" fmla="*/ 83976 w 4572000"/>
              <a:gd name="connsiteY40" fmla="*/ 1912776 h 3601617"/>
              <a:gd name="connsiteX41" fmla="*/ 111967 w 4572000"/>
              <a:gd name="connsiteY41" fmla="*/ 2015412 h 3601617"/>
              <a:gd name="connsiteX42" fmla="*/ 130629 w 4572000"/>
              <a:gd name="connsiteY42" fmla="*/ 2052735 h 3601617"/>
              <a:gd name="connsiteX43" fmla="*/ 149290 w 4572000"/>
              <a:gd name="connsiteY43" fmla="*/ 2108719 h 3601617"/>
              <a:gd name="connsiteX44" fmla="*/ 158620 w 4572000"/>
              <a:gd name="connsiteY44" fmla="*/ 2136710 h 3601617"/>
              <a:gd name="connsiteX45" fmla="*/ 214604 w 4572000"/>
              <a:gd name="connsiteY45" fmla="*/ 2220686 h 3601617"/>
              <a:gd name="connsiteX46" fmla="*/ 233265 w 4572000"/>
              <a:gd name="connsiteY46" fmla="*/ 2248678 h 3601617"/>
              <a:gd name="connsiteX47" fmla="*/ 251927 w 4572000"/>
              <a:gd name="connsiteY47" fmla="*/ 2267339 h 3601617"/>
              <a:gd name="connsiteX48" fmla="*/ 270588 w 4572000"/>
              <a:gd name="connsiteY48" fmla="*/ 2295331 h 3601617"/>
              <a:gd name="connsiteX49" fmla="*/ 326571 w 4572000"/>
              <a:gd name="connsiteY49" fmla="*/ 2351315 h 3601617"/>
              <a:gd name="connsiteX50" fmla="*/ 345233 w 4572000"/>
              <a:gd name="connsiteY50" fmla="*/ 2369976 h 3601617"/>
              <a:gd name="connsiteX51" fmla="*/ 363894 w 4572000"/>
              <a:gd name="connsiteY51" fmla="*/ 2397968 h 3601617"/>
              <a:gd name="connsiteX52" fmla="*/ 391886 w 4572000"/>
              <a:gd name="connsiteY52" fmla="*/ 2416629 h 3601617"/>
              <a:gd name="connsiteX53" fmla="*/ 438539 w 4572000"/>
              <a:gd name="connsiteY53" fmla="*/ 2472612 h 3601617"/>
              <a:gd name="connsiteX54" fmla="*/ 457200 w 4572000"/>
              <a:gd name="connsiteY54" fmla="*/ 2500604 h 3601617"/>
              <a:gd name="connsiteX55" fmla="*/ 503853 w 4572000"/>
              <a:gd name="connsiteY55" fmla="*/ 2537927 h 3601617"/>
              <a:gd name="connsiteX56" fmla="*/ 522514 w 4572000"/>
              <a:gd name="connsiteY56" fmla="*/ 2565919 h 3601617"/>
              <a:gd name="connsiteX57" fmla="*/ 578498 w 4572000"/>
              <a:gd name="connsiteY57" fmla="*/ 2603241 h 3601617"/>
              <a:gd name="connsiteX58" fmla="*/ 606490 w 4572000"/>
              <a:gd name="connsiteY58" fmla="*/ 2621902 h 3601617"/>
              <a:gd name="connsiteX59" fmla="*/ 634482 w 4572000"/>
              <a:gd name="connsiteY59" fmla="*/ 2640563 h 3601617"/>
              <a:gd name="connsiteX60" fmla="*/ 653143 w 4572000"/>
              <a:gd name="connsiteY60" fmla="*/ 2659225 h 3601617"/>
              <a:gd name="connsiteX61" fmla="*/ 709127 w 4572000"/>
              <a:gd name="connsiteY61" fmla="*/ 2696547 h 3601617"/>
              <a:gd name="connsiteX62" fmla="*/ 737118 w 4572000"/>
              <a:gd name="connsiteY62" fmla="*/ 2724539 h 3601617"/>
              <a:gd name="connsiteX63" fmla="*/ 793102 w 4572000"/>
              <a:gd name="connsiteY63" fmla="*/ 2743200 h 3601617"/>
              <a:gd name="connsiteX64" fmla="*/ 821094 w 4572000"/>
              <a:gd name="connsiteY64" fmla="*/ 2761861 h 3601617"/>
              <a:gd name="connsiteX65" fmla="*/ 942392 w 4572000"/>
              <a:gd name="connsiteY65" fmla="*/ 2780523 h 3601617"/>
              <a:gd name="connsiteX66" fmla="*/ 970384 w 4572000"/>
              <a:gd name="connsiteY66" fmla="*/ 2789853 h 3601617"/>
              <a:gd name="connsiteX67" fmla="*/ 1184988 w 4572000"/>
              <a:gd name="connsiteY67" fmla="*/ 2789853 h 3601617"/>
              <a:gd name="connsiteX68" fmla="*/ 1240971 w 4572000"/>
              <a:gd name="connsiteY68" fmla="*/ 2752531 h 3601617"/>
              <a:gd name="connsiteX69" fmla="*/ 1287625 w 4572000"/>
              <a:gd name="connsiteY69" fmla="*/ 2715208 h 3601617"/>
              <a:gd name="connsiteX70" fmla="*/ 1334278 w 4572000"/>
              <a:gd name="connsiteY70" fmla="*/ 2677886 h 3601617"/>
              <a:gd name="connsiteX71" fmla="*/ 1380931 w 4572000"/>
              <a:gd name="connsiteY71" fmla="*/ 2640563 h 3601617"/>
              <a:gd name="connsiteX72" fmla="*/ 1427584 w 4572000"/>
              <a:gd name="connsiteY72" fmla="*/ 2603241 h 3601617"/>
              <a:gd name="connsiteX73" fmla="*/ 1446245 w 4572000"/>
              <a:gd name="connsiteY73" fmla="*/ 2575249 h 3601617"/>
              <a:gd name="connsiteX74" fmla="*/ 1474237 w 4572000"/>
              <a:gd name="connsiteY74" fmla="*/ 2547257 h 3601617"/>
              <a:gd name="connsiteX75" fmla="*/ 1492898 w 4572000"/>
              <a:gd name="connsiteY75" fmla="*/ 2519266 h 3601617"/>
              <a:gd name="connsiteX76" fmla="*/ 1520890 w 4572000"/>
              <a:gd name="connsiteY76" fmla="*/ 2509935 h 3601617"/>
              <a:gd name="connsiteX77" fmla="*/ 1548882 w 4572000"/>
              <a:gd name="connsiteY77" fmla="*/ 2481943 h 3601617"/>
              <a:gd name="connsiteX78" fmla="*/ 1614196 w 4572000"/>
              <a:gd name="connsiteY78" fmla="*/ 2463282 h 3601617"/>
              <a:gd name="connsiteX79" fmla="*/ 1707502 w 4572000"/>
              <a:gd name="connsiteY79" fmla="*/ 2435290 h 3601617"/>
              <a:gd name="connsiteX80" fmla="*/ 1819469 w 4572000"/>
              <a:gd name="connsiteY80" fmla="*/ 2416629 h 3601617"/>
              <a:gd name="connsiteX81" fmla="*/ 1903445 w 4572000"/>
              <a:gd name="connsiteY81" fmla="*/ 2397968 h 3601617"/>
              <a:gd name="connsiteX82" fmla="*/ 1978090 w 4572000"/>
              <a:gd name="connsiteY82" fmla="*/ 2379306 h 3601617"/>
              <a:gd name="connsiteX83" fmla="*/ 2062065 w 4572000"/>
              <a:gd name="connsiteY83" fmla="*/ 2397968 h 3601617"/>
              <a:gd name="connsiteX84" fmla="*/ 2080727 w 4572000"/>
              <a:gd name="connsiteY84" fmla="*/ 2425959 h 3601617"/>
              <a:gd name="connsiteX85" fmla="*/ 2108718 w 4572000"/>
              <a:gd name="connsiteY85" fmla="*/ 2435290 h 3601617"/>
              <a:gd name="connsiteX86" fmla="*/ 2155371 w 4572000"/>
              <a:gd name="connsiteY86" fmla="*/ 2481943 h 3601617"/>
              <a:gd name="connsiteX87" fmla="*/ 2174033 w 4572000"/>
              <a:gd name="connsiteY87" fmla="*/ 2500604 h 3601617"/>
              <a:gd name="connsiteX88" fmla="*/ 2230016 w 4572000"/>
              <a:gd name="connsiteY88" fmla="*/ 2584580 h 3601617"/>
              <a:gd name="connsiteX89" fmla="*/ 2207049 w 4572000"/>
              <a:gd name="connsiteY89" fmla="*/ 2680757 h 3601617"/>
              <a:gd name="connsiteX90" fmla="*/ 2255855 w 4572000"/>
              <a:gd name="connsiteY90" fmla="*/ 2748942 h 3601617"/>
              <a:gd name="connsiteX91" fmla="*/ 2254419 w 4572000"/>
              <a:gd name="connsiteY91" fmla="*/ 2817846 h 3601617"/>
              <a:gd name="connsiteX92" fmla="*/ 2298919 w 4572000"/>
              <a:gd name="connsiteY92" fmla="*/ 2810668 h 3601617"/>
              <a:gd name="connsiteX93" fmla="*/ 2302508 w 4572000"/>
              <a:gd name="connsiteY93" fmla="*/ 2859474 h 3601617"/>
              <a:gd name="connsiteX94" fmla="*/ 2311121 w 4572000"/>
              <a:gd name="connsiteY94" fmla="*/ 2930530 h 3601617"/>
              <a:gd name="connsiteX95" fmla="*/ 2360645 w 4572000"/>
              <a:gd name="connsiteY95" fmla="*/ 2817845 h 3601617"/>
              <a:gd name="connsiteX96" fmla="*/ 2369976 w 4572000"/>
              <a:gd name="connsiteY96" fmla="*/ 2892490 h 3601617"/>
              <a:gd name="connsiteX97" fmla="*/ 2388637 w 4572000"/>
              <a:gd name="connsiteY97" fmla="*/ 3069772 h 3601617"/>
              <a:gd name="connsiteX98" fmla="*/ 2397967 w 4572000"/>
              <a:gd name="connsiteY98" fmla="*/ 3097763 h 3601617"/>
              <a:gd name="connsiteX99" fmla="*/ 2416629 w 4572000"/>
              <a:gd name="connsiteY99" fmla="*/ 3125755 h 3601617"/>
              <a:gd name="connsiteX100" fmla="*/ 2444620 w 4572000"/>
              <a:gd name="connsiteY100" fmla="*/ 3181739 h 3601617"/>
              <a:gd name="connsiteX101" fmla="*/ 2491274 w 4572000"/>
              <a:gd name="connsiteY101" fmla="*/ 3265715 h 3601617"/>
              <a:gd name="connsiteX102" fmla="*/ 2537927 w 4572000"/>
              <a:gd name="connsiteY102" fmla="*/ 3303037 h 3601617"/>
              <a:gd name="connsiteX103" fmla="*/ 2556588 w 4572000"/>
              <a:gd name="connsiteY103" fmla="*/ 3331029 h 3601617"/>
              <a:gd name="connsiteX104" fmla="*/ 2612571 w 4572000"/>
              <a:gd name="connsiteY104" fmla="*/ 3368351 h 3601617"/>
              <a:gd name="connsiteX105" fmla="*/ 2659225 w 4572000"/>
              <a:gd name="connsiteY105" fmla="*/ 3405674 h 3601617"/>
              <a:gd name="connsiteX106" fmla="*/ 2705878 w 4572000"/>
              <a:gd name="connsiteY106" fmla="*/ 3461657 h 3601617"/>
              <a:gd name="connsiteX107" fmla="*/ 2733869 w 4572000"/>
              <a:gd name="connsiteY107" fmla="*/ 3480319 h 3601617"/>
              <a:gd name="connsiteX108" fmla="*/ 2789853 w 4572000"/>
              <a:gd name="connsiteY108" fmla="*/ 3508310 h 3601617"/>
              <a:gd name="connsiteX109" fmla="*/ 2845837 w 4572000"/>
              <a:gd name="connsiteY109" fmla="*/ 3536302 h 3601617"/>
              <a:gd name="connsiteX110" fmla="*/ 2901820 w 4572000"/>
              <a:gd name="connsiteY110" fmla="*/ 3554963 h 3601617"/>
              <a:gd name="connsiteX111" fmla="*/ 2920482 w 4572000"/>
              <a:gd name="connsiteY111" fmla="*/ 3573625 h 3601617"/>
              <a:gd name="connsiteX112" fmla="*/ 2967135 w 4572000"/>
              <a:gd name="connsiteY112" fmla="*/ 3582955 h 3601617"/>
              <a:gd name="connsiteX113" fmla="*/ 3069771 w 4572000"/>
              <a:gd name="connsiteY113" fmla="*/ 3601617 h 3601617"/>
              <a:gd name="connsiteX114" fmla="*/ 3228392 w 4572000"/>
              <a:gd name="connsiteY114" fmla="*/ 3592286 h 3601617"/>
              <a:gd name="connsiteX115" fmla="*/ 3359020 w 4572000"/>
              <a:gd name="connsiteY115" fmla="*/ 3582955 h 3601617"/>
              <a:gd name="connsiteX116" fmla="*/ 3573625 w 4572000"/>
              <a:gd name="connsiteY116" fmla="*/ 3573625 h 3601617"/>
              <a:gd name="connsiteX117" fmla="*/ 3834882 w 4572000"/>
              <a:gd name="connsiteY117" fmla="*/ 3554963 h 3601617"/>
              <a:gd name="connsiteX118" fmla="*/ 3909527 w 4572000"/>
              <a:gd name="connsiteY118" fmla="*/ 3545633 h 3601617"/>
              <a:gd name="connsiteX119" fmla="*/ 4068147 w 4572000"/>
              <a:gd name="connsiteY119" fmla="*/ 3526972 h 3601617"/>
              <a:gd name="connsiteX120" fmla="*/ 4096139 w 4572000"/>
              <a:gd name="connsiteY120" fmla="*/ 3517641 h 3601617"/>
              <a:gd name="connsiteX121" fmla="*/ 4133461 w 4572000"/>
              <a:gd name="connsiteY121" fmla="*/ 3508310 h 3601617"/>
              <a:gd name="connsiteX122" fmla="*/ 4161453 w 4572000"/>
              <a:gd name="connsiteY122" fmla="*/ 3489649 h 3601617"/>
              <a:gd name="connsiteX123" fmla="*/ 4189445 w 4572000"/>
              <a:gd name="connsiteY123" fmla="*/ 3480319 h 3601617"/>
              <a:gd name="connsiteX124" fmla="*/ 4338735 w 4572000"/>
              <a:gd name="connsiteY124" fmla="*/ 3461657 h 3601617"/>
              <a:gd name="connsiteX125" fmla="*/ 4469363 w 4572000"/>
              <a:gd name="connsiteY125" fmla="*/ 3433666 h 3601617"/>
              <a:gd name="connsiteX126" fmla="*/ 4534678 w 4572000"/>
              <a:gd name="connsiteY126" fmla="*/ 3415004 h 3601617"/>
              <a:gd name="connsiteX127" fmla="*/ 4544008 w 4572000"/>
              <a:gd name="connsiteY127" fmla="*/ 3387012 h 3601617"/>
              <a:gd name="connsiteX128" fmla="*/ 4553339 w 4572000"/>
              <a:gd name="connsiteY128" fmla="*/ 3312368 h 3601617"/>
              <a:gd name="connsiteX129" fmla="*/ 4572000 w 4572000"/>
              <a:gd name="connsiteY129" fmla="*/ 3004457 h 3601617"/>
              <a:gd name="connsiteX130" fmla="*/ 4562669 w 4572000"/>
              <a:gd name="connsiteY130" fmla="*/ 2892490 h 3601617"/>
              <a:gd name="connsiteX131" fmla="*/ 4553339 w 4572000"/>
              <a:gd name="connsiteY131" fmla="*/ 2864498 h 3601617"/>
              <a:gd name="connsiteX132" fmla="*/ 4534678 w 4572000"/>
              <a:gd name="connsiteY132" fmla="*/ 2780523 h 3601617"/>
              <a:gd name="connsiteX133" fmla="*/ 4525347 w 4572000"/>
              <a:gd name="connsiteY133" fmla="*/ 2715208 h 3601617"/>
              <a:gd name="connsiteX134" fmla="*/ 4516016 w 4572000"/>
              <a:gd name="connsiteY134" fmla="*/ 2687217 h 3601617"/>
              <a:gd name="connsiteX135" fmla="*/ 4534678 w 4572000"/>
              <a:gd name="connsiteY135" fmla="*/ 2332653 h 3601617"/>
              <a:gd name="connsiteX136" fmla="*/ 4553339 w 4572000"/>
              <a:gd name="connsiteY136" fmla="*/ 2146041 h 3601617"/>
              <a:gd name="connsiteX137" fmla="*/ 4572000 w 4572000"/>
              <a:gd name="connsiteY137" fmla="*/ 1502229 h 3601617"/>
              <a:gd name="connsiteX138" fmla="*/ 4553339 w 4572000"/>
              <a:gd name="connsiteY138" fmla="*/ 1343608 h 3601617"/>
              <a:gd name="connsiteX139" fmla="*/ 4534678 w 4572000"/>
              <a:gd name="connsiteY139" fmla="*/ 1306286 h 3601617"/>
              <a:gd name="connsiteX140" fmla="*/ 4525347 w 4572000"/>
              <a:gd name="connsiteY140" fmla="*/ 1278294 h 3601617"/>
              <a:gd name="connsiteX141" fmla="*/ 4497355 w 4572000"/>
              <a:gd name="connsiteY141" fmla="*/ 1259633 h 3601617"/>
              <a:gd name="connsiteX142" fmla="*/ 4413380 w 4572000"/>
              <a:gd name="connsiteY142" fmla="*/ 1175657 h 3601617"/>
              <a:gd name="connsiteX143" fmla="*/ 4394718 w 4572000"/>
              <a:gd name="connsiteY143" fmla="*/ 1156996 h 3601617"/>
              <a:gd name="connsiteX144" fmla="*/ 4376057 w 4572000"/>
              <a:gd name="connsiteY144" fmla="*/ 1129004 h 3601617"/>
              <a:gd name="connsiteX145" fmla="*/ 4320074 w 4572000"/>
              <a:gd name="connsiteY145" fmla="*/ 1091682 h 3601617"/>
              <a:gd name="connsiteX146" fmla="*/ 4346630 w 4572000"/>
              <a:gd name="connsiteY146" fmla="*/ 1036416 h 3601617"/>
              <a:gd name="connsiteX147" fmla="*/ 4282751 w 4572000"/>
              <a:gd name="connsiteY147" fmla="*/ 1035698 h 3601617"/>
              <a:gd name="connsiteX148" fmla="*/ 4305000 w 4572000"/>
              <a:gd name="connsiteY148" fmla="*/ 1001247 h 3601617"/>
              <a:gd name="connsiteX149" fmla="*/ 4246864 w 4572000"/>
              <a:gd name="connsiteY149" fmla="*/ 967513 h 3601617"/>
              <a:gd name="connsiteX150" fmla="*/ 4198776 w 4572000"/>
              <a:gd name="connsiteY150" fmla="*/ 961053 h 3601617"/>
              <a:gd name="connsiteX151" fmla="*/ 4170784 w 4572000"/>
              <a:gd name="connsiteY151" fmla="*/ 942392 h 3601617"/>
              <a:gd name="connsiteX152" fmla="*/ 4124131 w 4572000"/>
              <a:gd name="connsiteY152" fmla="*/ 895739 h 3601617"/>
              <a:gd name="connsiteX153" fmla="*/ 4068147 w 4572000"/>
              <a:gd name="connsiteY153" fmla="*/ 839755 h 3601617"/>
              <a:gd name="connsiteX154" fmla="*/ 4012163 w 4572000"/>
              <a:gd name="connsiteY154" fmla="*/ 783772 h 3601617"/>
              <a:gd name="connsiteX155" fmla="*/ 3984171 w 4572000"/>
              <a:gd name="connsiteY155" fmla="*/ 765110 h 3601617"/>
              <a:gd name="connsiteX156" fmla="*/ 3946849 w 4572000"/>
              <a:gd name="connsiteY156" fmla="*/ 718457 h 3601617"/>
              <a:gd name="connsiteX157" fmla="*/ 3890865 w 4572000"/>
              <a:gd name="connsiteY157" fmla="*/ 662474 h 3601617"/>
              <a:gd name="connsiteX158" fmla="*/ 3853543 w 4572000"/>
              <a:gd name="connsiteY158" fmla="*/ 625151 h 3601617"/>
              <a:gd name="connsiteX159" fmla="*/ 3825551 w 4572000"/>
              <a:gd name="connsiteY159" fmla="*/ 606490 h 3601617"/>
              <a:gd name="connsiteX160" fmla="*/ 3785358 w 4572000"/>
              <a:gd name="connsiteY160" fmla="*/ 520361 h 3601617"/>
              <a:gd name="connsiteX161" fmla="*/ 3758801 w 4572000"/>
              <a:gd name="connsiteY161" fmla="*/ 478015 h 3601617"/>
              <a:gd name="connsiteX162" fmla="*/ 3685592 w 4572000"/>
              <a:gd name="connsiteY162" fmla="*/ 485192 h 3601617"/>
              <a:gd name="connsiteX163" fmla="*/ 3708560 w 4572000"/>
              <a:gd name="connsiteY163" fmla="*/ 438539 h 3601617"/>
              <a:gd name="connsiteX164" fmla="*/ 3629608 w 4572000"/>
              <a:gd name="connsiteY164" fmla="*/ 447870 h 3601617"/>
              <a:gd name="connsiteX165" fmla="*/ 3638939 w 4572000"/>
              <a:gd name="connsiteY165" fmla="*/ 361023 h 3601617"/>
              <a:gd name="connsiteX166" fmla="*/ 3554963 w 4572000"/>
              <a:gd name="connsiteY166" fmla="*/ 382555 h 3601617"/>
              <a:gd name="connsiteX167" fmla="*/ 3596592 w 4572000"/>
              <a:gd name="connsiteY167" fmla="*/ 339491 h 3601617"/>
              <a:gd name="connsiteX168" fmla="*/ 3480318 w 4572000"/>
              <a:gd name="connsiteY168" fmla="*/ 317241 h 3601617"/>
              <a:gd name="connsiteX169" fmla="*/ 3452327 w 4572000"/>
              <a:gd name="connsiteY169" fmla="*/ 298580 h 3601617"/>
              <a:gd name="connsiteX170" fmla="*/ 3433665 w 4572000"/>
              <a:gd name="connsiteY170" fmla="*/ 279919 h 3601617"/>
              <a:gd name="connsiteX171" fmla="*/ 3405673 w 4572000"/>
              <a:gd name="connsiteY171" fmla="*/ 195944 h 3601617"/>
              <a:gd name="connsiteX172" fmla="*/ 3312367 w 4572000"/>
              <a:gd name="connsiteY172" fmla="*/ 205274 h 3601617"/>
              <a:gd name="connsiteX173" fmla="*/ 3293706 w 4572000"/>
              <a:gd name="connsiteY173" fmla="*/ 186612 h 3601617"/>
              <a:gd name="connsiteX174" fmla="*/ 3368351 w 4572000"/>
              <a:gd name="connsiteY174" fmla="*/ 149290 h 3601617"/>
              <a:gd name="connsiteX175" fmla="*/ 3209731 w 4572000"/>
              <a:gd name="connsiteY175" fmla="*/ 139959 h 3601617"/>
              <a:gd name="connsiteX176" fmla="*/ 3256384 w 4572000"/>
              <a:gd name="connsiteY176" fmla="*/ 37323 h 3601617"/>
              <a:gd name="connsiteX177" fmla="*/ 3191070 w 4572000"/>
              <a:gd name="connsiteY177" fmla="*/ 55984 h 3601617"/>
              <a:gd name="connsiteX178" fmla="*/ 3172409 w 4572000"/>
              <a:gd name="connsiteY178" fmla="*/ 9331 h 3601617"/>
              <a:gd name="connsiteX179" fmla="*/ 3023118 w 4572000"/>
              <a:gd name="connsiteY179" fmla="*/ 55984 h 3601617"/>
              <a:gd name="connsiteX180" fmla="*/ 2995127 w 4572000"/>
              <a:gd name="connsiteY180" fmla="*/ 37323 h 3601617"/>
              <a:gd name="connsiteX181" fmla="*/ 2901820 w 4572000"/>
              <a:gd name="connsiteY181" fmla="*/ 9331 h 3601617"/>
              <a:gd name="connsiteX182" fmla="*/ 2799184 w 4572000"/>
              <a:gd name="connsiteY182" fmla="*/ 0 h 3601617"/>
              <a:gd name="connsiteX183" fmla="*/ 2649894 w 4572000"/>
              <a:gd name="connsiteY183" fmla="*/ 9331 h 3601617"/>
              <a:gd name="connsiteX184" fmla="*/ 2537927 w 4572000"/>
              <a:gd name="connsiteY184" fmla="*/ 65315 h 3601617"/>
              <a:gd name="connsiteX185" fmla="*/ 2509935 w 4572000"/>
              <a:gd name="connsiteY185" fmla="*/ 74645 h 3601617"/>
              <a:gd name="connsiteX186" fmla="*/ 2481943 w 4572000"/>
              <a:gd name="connsiteY186" fmla="*/ 102637 h 3601617"/>
              <a:gd name="connsiteX187" fmla="*/ 2425959 w 4572000"/>
              <a:gd name="connsiteY187" fmla="*/ 139959 h 3601617"/>
              <a:gd name="connsiteX188" fmla="*/ 2379306 w 4572000"/>
              <a:gd name="connsiteY188" fmla="*/ 177282 h 3601617"/>
              <a:gd name="connsiteX189" fmla="*/ 2360645 w 4572000"/>
              <a:gd name="connsiteY189" fmla="*/ 205274 h 3601617"/>
              <a:gd name="connsiteX190" fmla="*/ 2304661 w 4572000"/>
              <a:gd name="connsiteY190" fmla="*/ 251927 h 3601617"/>
              <a:gd name="connsiteX191" fmla="*/ 2267339 w 4572000"/>
              <a:gd name="connsiteY191" fmla="*/ 307910 h 3601617"/>
              <a:gd name="connsiteX192" fmla="*/ 2248678 w 4572000"/>
              <a:gd name="connsiteY192" fmla="*/ 335902 h 3601617"/>
              <a:gd name="connsiteX193" fmla="*/ 2220686 w 4572000"/>
              <a:gd name="connsiteY193" fmla="*/ 391886 h 3601617"/>
              <a:gd name="connsiteX194" fmla="*/ 2183363 w 4572000"/>
              <a:gd name="connsiteY194" fmla="*/ 447870 h 3601617"/>
              <a:gd name="connsiteX195" fmla="*/ 2155371 w 4572000"/>
              <a:gd name="connsiteY195" fmla="*/ 503853 h 3601617"/>
              <a:gd name="connsiteX196" fmla="*/ 2118049 w 4572000"/>
              <a:gd name="connsiteY196" fmla="*/ 587829 h 3601617"/>
              <a:gd name="connsiteX197" fmla="*/ 2090057 w 4572000"/>
              <a:gd name="connsiteY197" fmla="*/ 615821 h 3601617"/>
              <a:gd name="connsiteX198" fmla="*/ 2062065 w 4572000"/>
              <a:gd name="connsiteY198" fmla="*/ 662474 h 3601617"/>
              <a:gd name="connsiteX199" fmla="*/ 2052735 w 4572000"/>
              <a:gd name="connsiteY199" fmla="*/ 690466 h 3601617"/>
              <a:gd name="connsiteX200" fmla="*/ 2034074 w 4572000"/>
              <a:gd name="connsiteY200" fmla="*/ 718457 h 3601617"/>
              <a:gd name="connsiteX201" fmla="*/ 2024743 w 4572000"/>
              <a:gd name="connsiteY201" fmla="*/ 746449 h 3601617"/>
              <a:gd name="connsiteX202" fmla="*/ 2006082 w 4572000"/>
              <a:gd name="connsiteY202" fmla="*/ 774441 h 3601617"/>
              <a:gd name="connsiteX203" fmla="*/ 1987420 w 4572000"/>
              <a:gd name="connsiteY203" fmla="*/ 830425 h 3601617"/>
              <a:gd name="connsiteX204" fmla="*/ 1968759 w 4572000"/>
              <a:gd name="connsiteY204" fmla="*/ 867747 h 3601617"/>
              <a:gd name="connsiteX205" fmla="*/ 1950098 w 4572000"/>
              <a:gd name="connsiteY205" fmla="*/ 923731 h 3601617"/>
              <a:gd name="connsiteX206" fmla="*/ 1931437 w 4572000"/>
              <a:gd name="connsiteY206" fmla="*/ 951723 h 3601617"/>
              <a:gd name="connsiteX207" fmla="*/ 1912776 w 4572000"/>
              <a:gd name="connsiteY207" fmla="*/ 1007706 h 3601617"/>
              <a:gd name="connsiteX208" fmla="*/ 1903445 w 4572000"/>
              <a:gd name="connsiteY208" fmla="*/ 1035698 h 3601617"/>
              <a:gd name="connsiteX209" fmla="*/ 1866122 w 4572000"/>
              <a:gd name="connsiteY209" fmla="*/ 1082351 h 3601617"/>
              <a:gd name="connsiteX210" fmla="*/ 1856792 w 4572000"/>
              <a:gd name="connsiteY210" fmla="*/ 1110343 h 3601617"/>
              <a:gd name="connsiteX211" fmla="*/ 1810139 w 4572000"/>
              <a:gd name="connsiteY211" fmla="*/ 1166327 h 3601617"/>
              <a:gd name="connsiteX212" fmla="*/ 1772816 w 4572000"/>
              <a:gd name="connsiteY212" fmla="*/ 1240972 h 3601617"/>
              <a:gd name="connsiteX213" fmla="*/ 1763486 w 4572000"/>
              <a:gd name="connsiteY213" fmla="*/ 1268963 h 3601617"/>
              <a:gd name="connsiteX214" fmla="*/ 1698171 w 4572000"/>
              <a:gd name="connsiteY214" fmla="*/ 1324947 h 3601617"/>
              <a:gd name="connsiteX0" fmla="*/ 1698171 w 4572000"/>
              <a:gd name="connsiteY0" fmla="*/ 1324947 h 3601617"/>
              <a:gd name="connsiteX1" fmla="*/ 1558212 w 4572000"/>
              <a:gd name="connsiteY1" fmla="*/ 1296955 h 3601617"/>
              <a:gd name="connsiteX2" fmla="*/ 1530220 w 4572000"/>
              <a:gd name="connsiteY2" fmla="*/ 1287625 h 3601617"/>
              <a:gd name="connsiteX3" fmla="*/ 1492898 w 4572000"/>
              <a:gd name="connsiteY3" fmla="*/ 1278294 h 3601617"/>
              <a:gd name="connsiteX4" fmla="*/ 1427584 w 4572000"/>
              <a:gd name="connsiteY4" fmla="*/ 1268963 h 3601617"/>
              <a:gd name="connsiteX5" fmla="*/ 1399592 w 4572000"/>
              <a:gd name="connsiteY5" fmla="*/ 1259633 h 3601617"/>
              <a:gd name="connsiteX6" fmla="*/ 1324947 w 4572000"/>
              <a:gd name="connsiteY6" fmla="*/ 1240972 h 3601617"/>
              <a:gd name="connsiteX7" fmla="*/ 1259633 w 4572000"/>
              <a:gd name="connsiteY7" fmla="*/ 1212980 h 3601617"/>
              <a:gd name="connsiteX8" fmla="*/ 1240971 w 4572000"/>
              <a:gd name="connsiteY8" fmla="*/ 1194319 h 3601617"/>
              <a:gd name="connsiteX9" fmla="*/ 1156996 w 4572000"/>
              <a:gd name="connsiteY9" fmla="*/ 1166327 h 3601617"/>
              <a:gd name="connsiteX10" fmla="*/ 1129004 w 4572000"/>
              <a:gd name="connsiteY10" fmla="*/ 1156996 h 3601617"/>
              <a:gd name="connsiteX11" fmla="*/ 1101012 w 4572000"/>
              <a:gd name="connsiteY11" fmla="*/ 1147666 h 3601617"/>
              <a:gd name="connsiteX12" fmla="*/ 1026367 w 4572000"/>
              <a:gd name="connsiteY12" fmla="*/ 1110343 h 3601617"/>
              <a:gd name="connsiteX13" fmla="*/ 998376 w 4572000"/>
              <a:gd name="connsiteY13" fmla="*/ 1101012 h 3601617"/>
              <a:gd name="connsiteX14" fmla="*/ 970384 w 4572000"/>
              <a:gd name="connsiteY14" fmla="*/ 1091682 h 3601617"/>
              <a:gd name="connsiteX15" fmla="*/ 942392 w 4572000"/>
              <a:gd name="connsiteY15" fmla="*/ 1073021 h 3601617"/>
              <a:gd name="connsiteX16" fmla="*/ 811763 w 4572000"/>
              <a:gd name="connsiteY16" fmla="*/ 1054359 h 3601617"/>
              <a:gd name="connsiteX17" fmla="*/ 755780 w 4572000"/>
              <a:gd name="connsiteY17" fmla="*/ 1045029 h 3601617"/>
              <a:gd name="connsiteX18" fmla="*/ 559837 w 4572000"/>
              <a:gd name="connsiteY18" fmla="*/ 1054359 h 3601617"/>
              <a:gd name="connsiteX19" fmla="*/ 513184 w 4572000"/>
              <a:gd name="connsiteY19" fmla="*/ 1063690 h 3601617"/>
              <a:gd name="connsiteX20" fmla="*/ 447869 w 4572000"/>
              <a:gd name="connsiteY20" fmla="*/ 1073021 h 3601617"/>
              <a:gd name="connsiteX21" fmla="*/ 410547 w 4572000"/>
              <a:gd name="connsiteY21" fmla="*/ 1082351 h 3601617"/>
              <a:gd name="connsiteX22" fmla="*/ 345233 w 4572000"/>
              <a:gd name="connsiteY22" fmla="*/ 1091682 h 3601617"/>
              <a:gd name="connsiteX23" fmla="*/ 289249 w 4572000"/>
              <a:gd name="connsiteY23" fmla="*/ 1101012 h 3601617"/>
              <a:gd name="connsiteX24" fmla="*/ 261257 w 4572000"/>
              <a:gd name="connsiteY24" fmla="*/ 1110343 h 3601617"/>
              <a:gd name="connsiteX25" fmla="*/ 214604 w 4572000"/>
              <a:gd name="connsiteY25" fmla="*/ 1147666 h 3601617"/>
              <a:gd name="connsiteX26" fmla="*/ 186612 w 4572000"/>
              <a:gd name="connsiteY26" fmla="*/ 1166327 h 3601617"/>
              <a:gd name="connsiteX27" fmla="*/ 177282 w 4572000"/>
              <a:gd name="connsiteY27" fmla="*/ 1194319 h 3601617"/>
              <a:gd name="connsiteX28" fmla="*/ 130629 w 4572000"/>
              <a:gd name="connsiteY28" fmla="*/ 1240972 h 3601617"/>
              <a:gd name="connsiteX29" fmla="*/ 111967 w 4572000"/>
              <a:gd name="connsiteY29" fmla="*/ 1259633 h 3601617"/>
              <a:gd name="connsiteX30" fmla="*/ 74645 w 4572000"/>
              <a:gd name="connsiteY30" fmla="*/ 1315617 h 3601617"/>
              <a:gd name="connsiteX31" fmla="*/ 55984 w 4572000"/>
              <a:gd name="connsiteY31" fmla="*/ 1343608 h 3601617"/>
              <a:gd name="connsiteX32" fmla="*/ 37322 w 4572000"/>
              <a:gd name="connsiteY32" fmla="*/ 1371600 h 3601617"/>
              <a:gd name="connsiteX33" fmla="*/ 27992 w 4572000"/>
              <a:gd name="connsiteY33" fmla="*/ 1408923 h 3601617"/>
              <a:gd name="connsiteX34" fmla="*/ 9331 w 4572000"/>
              <a:gd name="connsiteY34" fmla="*/ 1464906 h 3601617"/>
              <a:gd name="connsiteX35" fmla="*/ 0 w 4572000"/>
              <a:gd name="connsiteY35" fmla="*/ 1530221 h 3601617"/>
              <a:gd name="connsiteX36" fmla="*/ 18661 w 4572000"/>
              <a:gd name="connsiteY36" fmla="*/ 1716833 h 3601617"/>
              <a:gd name="connsiteX37" fmla="*/ 37322 w 4572000"/>
              <a:gd name="connsiteY37" fmla="*/ 1800808 h 3601617"/>
              <a:gd name="connsiteX38" fmla="*/ 55984 w 4572000"/>
              <a:gd name="connsiteY38" fmla="*/ 1856792 h 3601617"/>
              <a:gd name="connsiteX39" fmla="*/ 65314 w 4572000"/>
              <a:gd name="connsiteY39" fmla="*/ 1884784 h 3601617"/>
              <a:gd name="connsiteX40" fmla="*/ 83976 w 4572000"/>
              <a:gd name="connsiteY40" fmla="*/ 1912776 h 3601617"/>
              <a:gd name="connsiteX41" fmla="*/ 111967 w 4572000"/>
              <a:gd name="connsiteY41" fmla="*/ 2015412 h 3601617"/>
              <a:gd name="connsiteX42" fmla="*/ 130629 w 4572000"/>
              <a:gd name="connsiteY42" fmla="*/ 2052735 h 3601617"/>
              <a:gd name="connsiteX43" fmla="*/ 149290 w 4572000"/>
              <a:gd name="connsiteY43" fmla="*/ 2108719 h 3601617"/>
              <a:gd name="connsiteX44" fmla="*/ 158620 w 4572000"/>
              <a:gd name="connsiteY44" fmla="*/ 2136710 h 3601617"/>
              <a:gd name="connsiteX45" fmla="*/ 214604 w 4572000"/>
              <a:gd name="connsiteY45" fmla="*/ 2220686 h 3601617"/>
              <a:gd name="connsiteX46" fmla="*/ 233265 w 4572000"/>
              <a:gd name="connsiteY46" fmla="*/ 2248678 h 3601617"/>
              <a:gd name="connsiteX47" fmla="*/ 251927 w 4572000"/>
              <a:gd name="connsiteY47" fmla="*/ 2267339 h 3601617"/>
              <a:gd name="connsiteX48" fmla="*/ 270588 w 4572000"/>
              <a:gd name="connsiteY48" fmla="*/ 2295331 h 3601617"/>
              <a:gd name="connsiteX49" fmla="*/ 326571 w 4572000"/>
              <a:gd name="connsiteY49" fmla="*/ 2351315 h 3601617"/>
              <a:gd name="connsiteX50" fmla="*/ 345233 w 4572000"/>
              <a:gd name="connsiteY50" fmla="*/ 2369976 h 3601617"/>
              <a:gd name="connsiteX51" fmla="*/ 363894 w 4572000"/>
              <a:gd name="connsiteY51" fmla="*/ 2397968 h 3601617"/>
              <a:gd name="connsiteX52" fmla="*/ 391886 w 4572000"/>
              <a:gd name="connsiteY52" fmla="*/ 2416629 h 3601617"/>
              <a:gd name="connsiteX53" fmla="*/ 438539 w 4572000"/>
              <a:gd name="connsiteY53" fmla="*/ 2472612 h 3601617"/>
              <a:gd name="connsiteX54" fmla="*/ 457200 w 4572000"/>
              <a:gd name="connsiteY54" fmla="*/ 2500604 h 3601617"/>
              <a:gd name="connsiteX55" fmla="*/ 503853 w 4572000"/>
              <a:gd name="connsiteY55" fmla="*/ 2537927 h 3601617"/>
              <a:gd name="connsiteX56" fmla="*/ 522514 w 4572000"/>
              <a:gd name="connsiteY56" fmla="*/ 2565919 h 3601617"/>
              <a:gd name="connsiteX57" fmla="*/ 578498 w 4572000"/>
              <a:gd name="connsiteY57" fmla="*/ 2603241 h 3601617"/>
              <a:gd name="connsiteX58" fmla="*/ 606490 w 4572000"/>
              <a:gd name="connsiteY58" fmla="*/ 2621902 h 3601617"/>
              <a:gd name="connsiteX59" fmla="*/ 634482 w 4572000"/>
              <a:gd name="connsiteY59" fmla="*/ 2640563 h 3601617"/>
              <a:gd name="connsiteX60" fmla="*/ 653143 w 4572000"/>
              <a:gd name="connsiteY60" fmla="*/ 2659225 h 3601617"/>
              <a:gd name="connsiteX61" fmla="*/ 709127 w 4572000"/>
              <a:gd name="connsiteY61" fmla="*/ 2696547 h 3601617"/>
              <a:gd name="connsiteX62" fmla="*/ 737118 w 4572000"/>
              <a:gd name="connsiteY62" fmla="*/ 2724539 h 3601617"/>
              <a:gd name="connsiteX63" fmla="*/ 793102 w 4572000"/>
              <a:gd name="connsiteY63" fmla="*/ 2743200 h 3601617"/>
              <a:gd name="connsiteX64" fmla="*/ 821094 w 4572000"/>
              <a:gd name="connsiteY64" fmla="*/ 2761861 h 3601617"/>
              <a:gd name="connsiteX65" fmla="*/ 942392 w 4572000"/>
              <a:gd name="connsiteY65" fmla="*/ 2780523 h 3601617"/>
              <a:gd name="connsiteX66" fmla="*/ 970384 w 4572000"/>
              <a:gd name="connsiteY66" fmla="*/ 2789853 h 3601617"/>
              <a:gd name="connsiteX67" fmla="*/ 1184988 w 4572000"/>
              <a:gd name="connsiteY67" fmla="*/ 2789853 h 3601617"/>
              <a:gd name="connsiteX68" fmla="*/ 1240971 w 4572000"/>
              <a:gd name="connsiteY68" fmla="*/ 2752531 h 3601617"/>
              <a:gd name="connsiteX69" fmla="*/ 1287625 w 4572000"/>
              <a:gd name="connsiteY69" fmla="*/ 2715208 h 3601617"/>
              <a:gd name="connsiteX70" fmla="*/ 1334278 w 4572000"/>
              <a:gd name="connsiteY70" fmla="*/ 2677886 h 3601617"/>
              <a:gd name="connsiteX71" fmla="*/ 1380931 w 4572000"/>
              <a:gd name="connsiteY71" fmla="*/ 2640563 h 3601617"/>
              <a:gd name="connsiteX72" fmla="*/ 1427584 w 4572000"/>
              <a:gd name="connsiteY72" fmla="*/ 2603241 h 3601617"/>
              <a:gd name="connsiteX73" fmla="*/ 1446245 w 4572000"/>
              <a:gd name="connsiteY73" fmla="*/ 2575249 h 3601617"/>
              <a:gd name="connsiteX74" fmla="*/ 1474237 w 4572000"/>
              <a:gd name="connsiteY74" fmla="*/ 2547257 h 3601617"/>
              <a:gd name="connsiteX75" fmla="*/ 1492898 w 4572000"/>
              <a:gd name="connsiteY75" fmla="*/ 2519266 h 3601617"/>
              <a:gd name="connsiteX76" fmla="*/ 1520890 w 4572000"/>
              <a:gd name="connsiteY76" fmla="*/ 2509935 h 3601617"/>
              <a:gd name="connsiteX77" fmla="*/ 1548882 w 4572000"/>
              <a:gd name="connsiteY77" fmla="*/ 2481943 h 3601617"/>
              <a:gd name="connsiteX78" fmla="*/ 1614196 w 4572000"/>
              <a:gd name="connsiteY78" fmla="*/ 2463282 h 3601617"/>
              <a:gd name="connsiteX79" fmla="*/ 1707502 w 4572000"/>
              <a:gd name="connsiteY79" fmla="*/ 2435290 h 3601617"/>
              <a:gd name="connsiteX80" fmla="*/ 1819469 w 4572000"/>
              <a:gd name="connsiteY80" fmla="*/ 2416629 h 3601617"/>
              <a:gd name="connsiteX81" fmla="*/ 1903445 w 4572000"/>
              <a:gd name="connsiteY81" fmla="*/ 2397968 h 3601617"/>
              <a:gd name="connsiteX82" fmla="*/ 1978090 w 4572000"/>
              <a:gd name="connsiteY82" fmla="*/ 2379306 h 3601617"/>
              <a:gd name="connsiteX83" fmla="*/ 2062065 w 4572000"/>
              <a:gd name="connsiteY83" fmla="*/ 2397968 h 3601617"/>
              <a:gd name="connsiteX84" fmla="*/ 2080727 w 4572000"/>
              <a:gd name="connsiteY84" fmla="*/ 2425959 h 3601617"/>
              <a:gd name="connsiteX85" fmla="*/ 2108718 w 4572000"/>
              <a:gd name="connsiteY85" fmla="*/ 2435290 h 3601617"/>
              <a:gd name="connsiteX86" fmla="*/ 2155371 w 4572000"/>
              <a:gd name="connsiteY86" fmla="*/ 2481943 h 3601617"/>
              <a:gd name="connsiteX87" fmla="*/ 2174033 w 4572000"/>
              <a:gd name="connsiteY87" fmla="*/ 2500604 h 3601617"/>
              <a:gd name="connsiteX88" fmla="*/ 2230016 w 4572000"/>
              <a:gd name="connsiteY88" fmla="*/ 2584580 h 3601617"/>
              <a:gd name="connsiteX89" fmla="*/ 2207049 w 4572000"/>
              <a:gd name="connsiteY89" fmla="*/ 2680757 h 3601617"/>
              <a:gd name="connsiteX90" fmla="*/ 2255855 w 4572000"/>
              <a:gd name="connsiteY90" fmla="*/ 2748942 h 3601617"/>
              <a:gd name="connsiteX91" fmla="*/ 2254419 w 4572000"/>
              <a:gd name="connsiteY91" fmla="*/ 2817846 h 3601617"/>
              <a:gd name="connsiteX92" fmla="*/ 2298919 w 4572000"/>
              <a:gd name="connsiteY92" fmla="*/ 2810668 h 3601617"/>
              <a:gd name="connsiteX93" fmla="*/ 2302508 w 4572000"/>
              <a:gd name="connsiteY93" fmla="*/ 2859474 h 3601617"/>
              <a:gd name="connsiteX94" fmla="*/ 2311121 w 4572000"/>
              <a:gd name="connsiteY94" fmla="*/ 2930530 h 3601617"/>
              <a:gd name="connsiteX95" fmla="*/ 2335524 w 4572000"/>
              <a:gd name="connsiteY95" fmla="*/ 2988667 h 3601617"/>
              <a:gd name="connsiteX96" fmla="*/ 2369976 w 4572000"/>
              <a:gd name="connsiteY96" fmla="*/ 2892490 h 3601617"/>
              <a:gd name="connsiteX97" fmla="*/ 2388637 w 4572000"/>
              <a:gd name="connsiteY97" fmla="*/ 3069772 h 3601617"/>
              <a:gd name="connsiteX98" fmla="*/ 2397967 w 4572000"/>
              <a:gd name="connsiteY98" fmla="*/ 3097763 h 3601617"/>
              <a:gd name="connsiteX99" fmla="*/ 2416629 w 4572000"/>
              <a:gd name="connsiteY99" fmla="*/ 3125755 h 3601617"/>
              <a:gd name="connsiteX100" fmla="*/ 2444620 w 4572000"/>
              <a:gd name="connsiteY100" fmla="*/ 3181739 h 3601617"/>
              <a:gd name="connsiteX101" fmla="*/ 2491274 w 4572000"/>
              <a:gd name="connsiteY101" fmla="*/ 3265715 h 3601617"/>
              <a:gd name="connsiteX102" fmla="*/ 2537927 w 4572000"/>
              <a:gd name="connsiteY102" fmla="*/ 3303037 h 3601617"/>
              <a:gd name="connsiteX103" fmla="*/ 2556588 w 4572000"/>
              <a:gd name="connsiteY103" fmla="*/ 3331029 h 3601617"/>
              <a:gd name="connsiteX104" fmla="*/ 2612571 w 4572000"/>
              <a:gd name="connsiteY104" fmla="*/ 3368351 h 3601617"/>
              <a:gd name="connsiteX105" fmla="*/ 2659225 w 4572000"/>
              <a:gd name="connsiteY105" fmla="*/ 3405674 h 3601617"/>
              <a:gd name="connsiteX106" fmla="*/ 2705878 w 4572000"/>
              <a:gd name="connsiteY106" fmla="*/ 3461657 h 3601617"/>
              <a:gd name="connsiteX107" fmla="*/ 2733869 w 4572000"/>
              <a:gd name="connsiteY107" fmla="*/ 3480319 h 3601617"/>
              <a:gd name="connsiteX108" fmla="*/ 2789853 w 4572000"/>
              <a:gd name="connsiteY108" fmla="*/ 3508310 h 3601617"/>
              <a:gd name="connsiteX109" fmla="*/ 2845837 w 4572000"/>
              <a:gd name="connsiteY109" fmla="*/ 3536302 h 3601617"/>
              <a:gd name="connsiteX110" fmla="*/ 2901820 w 4572000"/>
              <a:gd name="connsiteY110" fmla="*/ 3554963 h 3601617"/>
              <a:gd name="connsiteX111" fmla="*/ 2920482 w 4572000"/>
              <a:gd name="connsiteY111" fmla="*/ 3573625 h 3601617"/>
              <a:gd name="connsiteX112" fmla="*/ 2967135 w 4572000"/>
              <a:gd name="connsiteY112" fmla="*/ 3582955 h 3601617"/>
              <a:gd name="connsiteX113" fmla="*/ 3069771 w 4572000"/>
              <a:gd name="connsiteY113" fmla="*/ 3601617 h 3601617"/>
              <a:gd name="connsiteX114" fmla="*/ 3228392 w 4572000"/>
              <a:gd name="connsiteY114" fmla="*/ 3592286 h 3601617"/>
              <a:gd name="connsiteX115" fmla="*/ 3359020 w 4572000"/>
              <a:gd name="connsiteY115" fmla="*/ 3582955 h 3601617"/>
              <a:gd name="connsiteX116" fmla="*/ 3573625 w 4572000"/>
              <a:gd name="connsiteY116" fmla="*/ 3573625 h 3601617"/>
              <a:gd name="connsiteX117" fmla="*/ 3834882 w 4572000"/>
              <a:gd name="connsiteY117" fmla="*/ 3554963 h 3601617"/>
              <a:gd name="connsiteX118" fmla="*/ 3909527 w 4572000"/>
              <a:gd name="connsiteY118" fmla="*/ 3545633 h 3601617"/>
              <a:gd name="connsiteX119" fmla="*/ 4068147 w 4572000"/>
              <a:gd name="connsiteY119" fmla="*/ 3526972 h 3601617"/>
              <a:gd name="connsiteX120" fmla="*/ 4096139 w 4572000"/>
              <a:gd name="connsiteY120" fmla="*/ 3517641 h 3601617"/>
              <a:gd name="connsiteX121" fmla="*/ 4133461 w 4572000"/>
              <a:gd name="connsiteY121" fmla="*/ 3508310 h 3601617"/>
              <a:gd name="connsiteX122" fmla="*/ 4161453 w 4572000"/>
              <a:gd name="connsiteY122" fmla="*/ 3489649 h 3601617"/>
              <a:gd name="connsiteX123" fmla="*/ 4189445 w 4572000"/>
              <a:gd name="connsiteY123" fmla="*/ 3480319 h 3601617"/>
              <a:gd name="connsiteX124" fmla="*/ 4338735 w 4572000"/>
              <a:gd name="connsiteY124" fmla="*/ 3461657 h 3601617"/>
              <a:gd name="connsiteX125" fmla="*/ 4469363 w 4572000"/>
              <a:gd name="connsiteY125" fmla="*/ 3433666 h 3601617"/>
              <a:gd name="connsiteX126" fmla="*/ 4534678 w 4572000"/>
              <a:gd name="connsiteY126" fmla="*/ 3415004 h 3601617"/>
              <a:gd name="connsiteX127" fmla="*/ 4544008 w 4572000"/>
              <a:gd name="connsiteY127" fmla="*/ 3387012 h 3601617"/>
              <a:gd name="connsiteX128" fmla="*/ 4553339 w 4572000"/>
              <a:gd name="connsiteY128" fmla="*/ 3312368 h 3601617"/>
              <a:gd name="connsiteX129" fmla="*/ 4572000 w 4572000"/>
              <a:gd name="connsiteY129" fmla="*/ 3004457 h 3601617"/>
              <a:gd name="connsiteX130" fmla="*/ 4562669 w 4572000"/>
              <a:gd name="connsiteY130" fmla="*/ 2892490 h 3601617"/>
              <a:gd name="connsiteX131" fmla="*/ 4553339 w 4572000"/>
              <a:gd name="connsiteY131" fmla="*/ 2864498 h 3601617"/>
              <a:gd name="connsiteX132" fmla="*/ 4534678 w 4572000"/>
              <a:gd name="connsiteY132" fmla="*/ 2780523 h 3601617"/>
              <a:gd name="connsiteX133" fmla="*/ 4525347 w 4572000"/>
              <a:gd name="connsiteY133" fmla="*/ 2715208 h 3601617"/>
              <a:gd name="connsiteX134" fmla="*/ 4516016 w 4572000"/>
              <a:gd name="connsiteY134" fmla="*/ 2687217 h 3601617"/>
              <a:gd name="connsiteX135" fmla="*/ 4534678 w 4572000"/>
              <a:gd name="connsiteY135" fmla="*/ 2332653 h 3601617"/>
              <a:gd name="connsiteX136" fmla="*/ 4553339 w 4572000"/>
              <a:gd name="connsiteY136" fmla="*/ 2146041 h 3601617"/>
              <a:gd name="connsiteX137" fmla="*/ 4572000 w 4572000"/>
              <a:gd name="connsiteY137" fmla="*/ 1502229 h 3601617"/>
              <a:gd name="connsiteX138" fmla="*/ 4553339 w 4572000"/>
              <a:gd name="connsiteY138" fmla="*/ 1343608 h 3601617"/>
              <a:gd name="connsiteX139" fmla="*/ 4534678 w 4572000"/>
              <a:gd name="connsiteY139" fmla="*/ 1306286 h 3601617"/>
              <a:gd name="connsiteX140" fmla="*/ 4525347 w 4572000"/>
              <a:gd name="connsiteY140" fmla="*/ 1278294 h 3601617"/>
              <a:gd name="connsiteX141" fmla="*/ 4497355 w 4572000"/>
              <a:gd name="connsiteY141" fmla="*/ 1259633 h 3601617"/>
              <a:gd name="connsiteX142" fmla="*/ 4413380 w 4572000"/>
              <a:gd name="connsiteY142" fmla="*/ 1175657 h 3601617"/>
              <a:gd name="connsiteX143" fmla="*/ 4394718 w 4572000"/>
              <a:gd name="connsiteY143" fmla="*/ 1156996 h 3601617"/>
              <a:gd name="connsiteX144" fmla="*/ 4376057 w 4572000"/>
              <a:gd name="connsiteY144" fmla="*/ 1129004 h 3601617"/>
              <a:gd name="connsiteX145" fmla="*/ 4320074 w 4572000"/>
              <a:gd name="connsiteY145" fmla="*/ 1091682 h 3601617"/>
              <a:gd name="connsiteX146" fmla="*/ 4346630 w 4572000"/>
              <a:gd name="connsiteY146" fmla="*/ 1036416 h 3601617"/>
              <a:gd name="connsiteX147" fmla="*/ 4282751 w 4572000"/>
              <a:gd name="connsiteY147" fmla="*/ 1035698 h 3601617"/>
              <a:gd name="connsiteX148" fmla="*/ 4305000 w 4572000"/>
              <a:gd name="connsiteY148" fmla="*/ 1001247 h 3601617"/>
              <a:gd name="connsiteX149" fmla="*/ 4246864 w 4572000"/>
              <a:gd name="connsiteY149" fmla="*/ 967513 h 3601617"/>
              <a:gd name="connsiteX150" fmla="*/ 4198776 w 4572000"/>
              <a:gd name="connsiteY150" fmla="*/ 961053 h 3601617"/>
              <a:gd name="connsiteX151" fmla="*/ 4170784 w 4572000"/>
              <a:gd name="connsiteY151" fmla="*/ 942392 h 3601617"/>
              <a:gd name="connsiteX152" fmla="*/ 4124131 w 4572000"/>
              <a:gd name="connsiteY152" fmla="*/ 895739 h 3601617"/>
              <a:gd name="connsiteX153" fmla="*/ 4068147 w 4572000"/>
              <a:gd name="connsiteY153" fmla="*/ 839755 h 3601617"/>
              <a:gd name="connsiteX154" fmla="*/ 4012163 w 4572000"/>
              <a:gd name="connsiteY154" fmla="*/ 783772 h 3601617"/>
              <a:gd name="connsiteX155" fmla="*/ 3984171 w 4572000"/>
              <a:gd name="connsiteY155" fmla="*/ 765110 h 3601617"/>
              <a:gd name="connsiteX156" fmla="*/ 3946849 w 4572000"/>
              <a:gd name="connsiteY156" fmla="*/ 718457 h 3601617"/>
              <a:gd name="connsiteX157" fmla="*/ 3890865 w 4572000"/>
              <a:gd name="connsiteY157" fmla="*/ 662474 h 3601617"/>
              <a:gd name="connsiteX158" fmla="*/ 3853543 w 4572000"/>
              <a:gd name="connsiteY158" fmla="*/ 625151 h 3601617"/>
              <a:gd name="connsiteX159" fmla="*/ 3825551 w 4572000"/>
              <a:gd name="connsiteY159" fmla="*/ 606490 h 3601617"/>
              <a:gd name="connsiteX160" fmla="*/ 3785358 w 4572000"/>
              <a:gd name="connsiteY160" fmla="*/ 520361 h 3601617"/>
              <a:gd name="connsiteX161" fmla="*/ 3758801 w 4572000"/>
              <a:gd name="connsiteY161" fmla="*/ 478015 h 3601617"/>
              <a:gd name="connsiteX162" fmla="*/ 3685592 w 4572000"/>
              <a:gd name="connsiteY162" fmla="*/ 485192 h 3601617"/>
              <a:gd name="connsiteX163" fmla="*/ 3708560 w 4572000"/>
              <a:gd name="connsiteY163" fmla="*/ 438539 h 3601617"/>
              <a:gd name="connsiteX164" fmla="*/ 3629608 w 4572000"/>
              <a:gd name="connsiteY164" fmla="*/ 447870 h 3601617"/>
              <a:gd name="connsiteX165" fmla="*/ 3638939 w 4572000"/>
              <a:gd name="connsiteY165" fmla="*/ 361023 h 3601617"/>
              <a:gd name="connsiteX166" fmla="*/ 3554963 w 4572000"/>
              <a:gd name="connsiteY166" fmla="*/ 382555 h 3601617"/>
              <a:gd name="connsiteX167" fmla="*/ 3596592 w 4572000"/>
              <a:gd name="connsiteY167" fmla="*/ 339491 h 3601617"/>
              <a:gd name="connsiteX168" fmla="*/ 3480318 w 4572000"/>
              <a:gd name="connsiteY168" fmla="*/ 317241 h 3601617"/>
              <a:gd name="connsiteX169" fmla="*/ 3452327 w 4572000"/>
              <a:gd name="connsiteY169" fmla="*/ 298580 h 3601617"/>
              <a:gd name="connsiteX170" fmla="*/ 3433665 w 4572000"/>
              <a:gd name="connsiteY170" fmla="*/ 279919 h 3601617"/>
              <a:gd name="connsiteX171" fmla="*/ 3405673 w 4572000"/>
              <a:gd name="connsiteY171" fmla="*/ 195944 h 3601617"/>
              <a:gd name="connsiteX172" fmla="*/ 3312367 w 4572000"/>
              <a:gd name="connsiteY172" fmla="*/ 205274 h 3601617"/>
              <a:gd name="connsiteX173" fmla="*/ 3293706 w 4572000"/>
              <a:gd name="connsiteY173" fmla="*/ 186612 h 3601617"/>
              <a:gd name="connsiteX174" fmla="*/ 3368351 w 4572000"/>
              <a:gd name="connsiteY174" fmla="*/ 149290 h 3601617"/>
              <a:gd name="connsiteX175" fmla="*/ 3209731 w 4572000"/>
              <a:gd name="connsiteY175" fmla="*/ 139959 h 3601617"/>
              <a:gd name="connsiteX176" fmla="*/ 3256384 w 4572000"/>
              <a:gd name="connsiteY176" fmla="*/ 37323 h 3601617"/>
              <a:gd name="connsiteX177" fmla="*/ 3191070 w 4572000"/>
              <a:gd name="connsiteY177" fmla="*/ 55984 h 3601617"/>
              <a:gd name="connsiteX178" fmla="*/ 3172409 w 4572000"/>
              <a:gd name="connsiteY178" fmla="*/ 9331 h 3601617"/>
              <a:gd name="connsiteX179" fmla="*/ 3023118 w 4572000"/>
              <a:gd name="connsiteY179" fmla="*/ 55984 h 3601617"/>
              <a:gd name="connsiteX180" fmla="*/ 2995127 w 4572000"/>
              <a:gd name="connsiteY180" fmla="*/ 37323 h 3601617"/>
              <a:gd name="connsiteX181" fmla="*/ 2901820 w 4572000"/>
              <a:gd name="connsiteY181" fmla="*/ 9331 h 3601617"/>
              <a:gd name="connsiteX182" fmla="*/ 2799184 w 4572000"/>
              <a:gd name="connsiteY182" fmla="*/ 0 h 3601617"/>
              <a:gd name="connsiteX183" fmla="*/ 2649894 w 4572000"/>
              <a:gd name="connsiteY183" fmla="*/ 9331 h 3601617"/>
              <a:gd name="connsiteX184" fmla="*/ 2537927 w 4572000"/>
              <a:gd name="connsiteY184" fmla="*/ 65315 h 3601617"/>
              <a:gd name="connsiteX185" fmla="*/ 2509935 w 4572000"/>
              <a:gd name="connsiteY185" fmla="*/ 74645 h 3601617"/>
              <a:gd name="connsiteX186" fmla="*/ 2481943 w 4572000"/>
              <a:gd name="connsiteY186" fmla="*/ 102637 h 3601617"/>
              <a:gd name="connsiteX187" fmla="*/ 2425959 w 4572000"/>
              <a:gd name="connsiteY187" fmla="*/ 139959 h 3601617"/>
              <a:gd name="connsiteX188" fmla="*/ 2379306 w 4572000"/>
              <a:gd name="connsiteY188" fmla="*/ 177282 h 3601617"/>
              <a:gd name="connsiteX189" fmla="*/ 2360645 w 4572000"/>
              <a:gd name="connsiteY189" fmla="*/ 205274 h 3601617"/>
              <a:gd name="connsiteX190" fmla="*/ 2304661 w 4572000"/>
              <a:gd name="connsiteY190" fmla="*/ 251927 h 3601617"/>
              <a:gd name="connsiteX191" fmla="*/ 2267339 w 4572000"/>
              <a:gd name="connsiteY191" fmla="*/ 307910 h 3601617"/>
              <a:gd name="connsiteX192" fmla="*/ 2248678 w 4572000"/>
              <a:gd name="connsiteY192" fmla="*/ 335902 h 3601617"/>
              <a:gd name="connsiteX193" fmla="*/ 2220686 w 4572000"/>
              <a:gd name="connsiteY193" fmla="*/ 391886 h 3601617"/>
              <a:gd name="connsiteX194" fmla="*/ 2183363 w 4572000"/>
              <a:gd name="connsiteY194" fmla="*/ 447870 h 3601617"/>
              <a:gd name="connsiteX195" fmla="*/ 2155371 w 4572000"/>
              <a:gd name="connsiteY195" fmla="*/ 503853 h 3601617"/>
              <a:gd name="connsiteX196" fmla="*/ 2118049 w 4572000"/>
              <a:gd name="connsiteY196" fmla="*/ 587829 h 3601617"/>
              <a:gd name="connsiteX197" fmla="*/ 2090057 w 4572000"/>
              <a:gd name="connsiteY197" fmla="*/ 615821 h 3601617"/>
              <a:gd name="connsiteX198" fmla="*/ 2062065 w 4572000"/>
              <a:gd name="connsiteY198" fmla="*/ 662474 h 3601617"/>
              <a:gd name="connsiteX199" fmla="*/ 2052735 w 4572000"/>
              <a:gd name="connsiteY199" fmla="*/ 690466 h 3601617"/>
              <a:gd name="connsiteX200" fmla="*/ 2034074 w 4572000"/>
              <a:gd name="connsiteY200" fmla="*/ 718457 h 3601617"/>
              <a:gd name="connsiteX201" fmla="*/ 2024743 w 4572000"/>
              <a:gd name="connsiteY201" fmla="*/ 746449 h 3601617"/>
              <a:gd name="connsiteX202" fmla="*/ 2006082 w 4572000"/>
              <a:gd name="connsiteY202" fmla="*/ 774441 h 3601617"/>
              <a:gd name="connsiteX203" fmla="*/ 1987420 w 4572000"/>
              <a:gd name="connsiteY203" fmla="*/ 830425 h 3601617"/>
              <a:gd name="connsiteX204" fmla="*/ 1968759 w 4572000"/>
              <a:gd name="connsiteY204" fmla="*/ 867747 h 3601617"/>
              <a:gd name="connsiteX205" fmla="*/ 1950098 w 4572000"/>
              <a:gd name="connsiteY205" fmla="*/ 923731 h 3601617"/>
              <a:gd name="connsiteX206" fmla="*/ 1931437 w 4572000"/>
              <a:gd name="connsiteY206" fmla="*/ 951723 h 3601617"/>
              <a:gd name="connsiteX207" fmla="*/ 1912776 w 4572000"/>
              <a:gd name="connsiteY207" fmla="*/ 1007706 h 3601617"/>
              <a:gd name="connsiteX208" fmla="*/ 1903445 w 4572000"/>
              <a:gd name="connsiteY208" fmla="*/ 1035698 h 3601617"/>
              <a:gd name="connsiteX209" fmla="*/ 1866122 w 4572000"/>
              <a:gd name="connsiteY209" fmla="*/ 1082351 h 3601617"/>
              <a:gd name="connsiteX210" fmla="*/ 1856792 w 4572000"/>
              <a:gd name="connsiteY210" fmla="*/ 1110343 h 3601617"/>
              <a:gd name="connsiteX211" fmla="*/ 1810139 w 4572000"/>
              <a:gd name="connsiteY211" fmla="*/ 1166327 h 3601617"/>
              <a:gd name="connsiteX212" fmla="*/ 1772816 w 4572000"/>
              <a:gd name="connsiteY212" fmla="*/ 1240972 h 3601617"/>
              <a:gd name="connsiteX213" fmla="*/ 1763486 w 4572000"/>
              <a:gd name="connsiteY213" fmla="*/ 1268963 h 3601617"/>
              <a:gd name="connsiteX214" fmla="*/ 1698171 w 4572000"/>
              <a:gd name="connsiteY214" fmla="*/ 1324947 h 3601617"/>
              <a:gd name="connsiteX0" fmla="*/ 1698171 w 4572000"/>
              <a:gd name="connsiteY0" fmla="*/ 1324947 h 3601617"/>
              <a:gd name="connsiteX1" fmla="*/ 1558212 w 4572000"/>
              <a:gd name="connsiteY1" fmla="*/ 1296955 h 3601617"/>
              <a:gd name="connsiteX2" fmla="*/ 1530220 w 4572000"/>
              <a:gd name="connsiteY2" fmla="*/ 1287625 h 3601617"/>
              <a:gd name="connsiteX3" fmla="*/ 1492898 w 4572000"/>
              <a:gd name="connsiteY3" fmla="*/ 1278294 h 3601617"/>
              <a:gd name="connsiteX4" fmla="*/ 1427584 w 4572000"/>
              <a:gd name="connsiteY4" fmla="*/ 1268963 h 3601617"/>
              <a:gd name="connsiteX5" fmla="*/ 1399592 w 4572000"/>
              <a:gd name="connsiteY5" fmla="*/ 1259633 h 3601617"/>
              <a:gd name="connsiteX6" fmla="*/ 1324947 w 4572000"/>
              <a:gd name="connsiteY6" fmla="*/ 1240972 h 3601617"/>
              <a:gd name="connsiteX7" fmla="*/ 1259633 w 4572000"/>
              <a:gd name="connsiteY7" fmla="*/ 1212980 h 3601617"/>
              <a:gd name="connsiteX8" fmla="*/ 1240971 w 4572000"/>
              <a:gd name="connsiteY8" fmla="*/ 1194319 h 3601617"/>
              <a:gd name="connsiteX9" fmla="*/ 1156996 w 4572000"/>
              <a:gd name="connsiteY9" fmla="*/ 1166327 h 3601617"/>
              <a:gd name="connsiteX10" fmla="*/ 1129004 w 4572000"/>
              <a:gd name="connsiteY10" fmla="*/ 1156996 h 3601617"/>
              <a:gd name="connsiteX11" fmla="*/ 1101012 w 4572000"/>
              <a:gd name="connsiteY11" fmla="*/ 1147666 h 3601617"/>
              <a:gd name="connsiteX12" fmla="*/ 1026367 w 4572000"/>
              <a:gd name="connsiteY12" fmla="*/ 1110343 h 3601617"/>
              <a:gd name="connsiteX13" fmla="*/ 998376 w 4572000"/>
              <a:gd name="connsiteY13" fmla="*/ 1101012 h 3601617"/>
              <a:gd name="connsiteX14" fmla="*/ 970384 w 4572000"/>
              <a:gd name="connsiteY14" fmla="*/ 1091682 h 3601617"/>
              <a:gd name="connsiteX15" fmla="*/ 942392 w 4572000"/>
              <a:gd name="connsiteY15" fmla="*/ 1073021 h 3601617"/>
              <a:gd name="connsiteX16" fmla="*/ 811763 w 4572000"/>
              <a:gd name="connsiteY16" fmla="*/ 1054359 h 3601617"/>
              <a:gd name="connsiteX17" fmla="*/ 755780 w 4572000"/>
              <a:gd name="connsiteY17" fmla="*/ 1045029 h 3601617"/>
              <a:gd name="connsiteX18" fmla="*/ 559837 w 4572000"/>
              <a:gd name="connsiteY18" fmla="*/ 1054359 h 3601617"/>
              <a:gd name="connsiteX19" fmla="*/ 513184 w 4572000"/>
              <a:gd name="connsiteY19" fmla="*/ 1063690 h 3601617"/>
              <a:gd name="connsiteX20" fmla="*/ 447869 w 4572000"/>
              <a:gd name="connsiteY20" fmla="*/ 1073021 h 3601617"/>
              <a:gd name="connsiteX21" fmla="*/ 410547 w 4572000"/>
              <a:gd name="connsiteY21" fmla="*/ 1082351 h 3601617"/>
              <a:gd name="connsiteX22" fmla="*/ 345233 w 4572000"/>
              <a:gd name="connsiteY22" fmla="*/ 1091682 h 3601617"/>
              <a:gd name="connsiteX23" fmla="*/ 289249 w 4572000"/>
              <a:gd name="connsiteY23" fmla="*/ 1101012 h 3601617"/>
              <a:gd name="connsiteX24" fmla="*/ 261257 w 4572000"/>
              <a:gd name="connsiteY24" fmla="*/ 1110343 h 3601617"/>
              <a:gd name="connsiteX25" fmla="*/ 214604 w 4572000"/>
              <a:gd name="connsiteY25" fmla="*/ 1147666 h 3601617"/>
              <a:gd name="connsiteX26" fmla="*/ 186612 w 4572000"/>
              <a:gd name="connsiteY26" fmla="*/ 1166327 h 3601617"/>
              <a:gd name="connsiteX27" fmla="*/ 177282 w 4572000"/>
              <a:gd name="connsiteY27" fmla="*/ 1194319 h 3601617"/>
              <a:gd name="connsiteX28" fmla="*/ 130629 w 4572000"/>
              <a:gd name="connsiteY28" fmla="*/ 1240972 h 3601617"/>
              <a:gd name="connsiteX29" fmla="*/ 111967 w 4572000"/>
              <a:gd name="connsiteY29" fmla="*/ 1259633 h 3601617"/>
              <a:gd name="connsiteX30" fmla="*/ 74645 w 4572000"/>
              <a:gd name="connsiteY30" fmla="*/ 1315617 h 3601617"/>
              <a:gd name="connsiteX31" fmla="*/ 55984 w 4572000"/>
              <a:gd name="connsiteY31" fmla="*/ 1343608 h 3601617"/>
              <a:gd name="connsiteX32" fmla="*/ 37322 w 4572000"/>
              <a:gd name="connsiteY32" fmla="*/ 1371600 h 3601617"/>
              <a:gd name="connsiteX33" fmla="*/ 27992 w 4572000"/>
              <a:gd name="connsiteY33" fmla="*/ 1408923 h 3601617"/>
              <a:gd name="connsiteX34" fmla="*/ 9331 w 4572000"/>
              <a:gd name="connsiteY34" fmla="*/ 1464906 h 3601617"/>
              <a:gd name="connsiteX35" fmla="*/ 0 w 4572000"/>
              <a:gd name="connsiteY35" fmla="*/ 1530221 h 3601617"/>
              <a:gd name="connsiteX36" fmla="*/ 18661 w 4572000"/>
              <a:gd name="connsiteY36" fmla="*/ 1716833 h 3601617"/>
              <a:gd name="connsiteX37" fmla="*/ 37322 w 4572000"/>
              <a:gd name="connsiteY37" fmla="*/ 1800808 h 3601617"/>
              <a:gd name="connsiteX38" fmla="*/ 55984 w 4572000"/>
              <a:gd name="connsiteY38" fmla="*/ 1856792 h 3601617"/>
              <a:gd name="connsiteX39" fmla="*/ 65314 w 4572000"/>
              <a:gd name="connsiteY39" fmla="*/ 1884784 h 3601617"/>
              <a:gd name="connsiteX40" fmla="*/ 83976 w 4572000"/>
              <a:gd name="connsiteY40" fmla="*/ 1912776 h 3601617"/>
              <a:gd name="connsiteX41" fmla="*/ 111967 w 4572000"/>
              <a:gd name="connsiteY41" fmla="*/ 2015412 h 3601617"/>
              <a:gd name="connsiteX42" fmla="*/ 130629 w 4572000"/>
              <a:gd name="connsiteY42" fmla="*/ 2052735 h 3601617"/>
              <a:gd name="connsiteX43" fmla="*/ 149290 w 4572000"/>
              <a:gd name="connsiteY43" fmla="*/ 2108719 h 3601617"/>
              <a:gd name="connsiteX44" fmla="*/ 158620 w 4572000"/>
              <a:gd name="connsiteY44" fmla="*/ 2136710 h 3601617"/>
              <a:gd name="connsiteX45" fmla="*/ 214604 w 4572000"/>
              <a:gd name="connsiteY45" fmla="*/ 2220686 h 3601617"/>
              <a:gd name="connsiteX46" fmla="*/ 233265 w 4572000"/>
              <a:gd name="connsiteY46" fmla="*/ 2248678 h 3601617"/>
              <a:gd name="connsiteX47" fmla="*/ 251927 w 4572000"/>
              <a:gd name="connsiteY47" fmla="*/ 2267339 h 3601617"/>
              <a:gd name="connsiteX48" fmla="*/ 270588 w 4572000"/>
              <a:gd name="connsiteY48" fmla="*/ 2295331 h 3601617"/>
              <a:gd name="connsiteX49" fmla="*/ 326571 w 4572000"/>
              <a:gd name="connsiteY49" fmla="*/ 2351315 h 3601617"/>
              <a:gd name="connsiteX50" fmla="*/ 345233 w 4572000"/>
              <a:gd name="connsiteY50" fmla="*/ 2369976 h 3601617"/>
              <a:gd name="connsiteX51" fmla="*/ 363894 w 4572000"/>
              <a:gd name="connsiteY51" fmla="*/ 2397968 h 3601617"/>
              <a:gd name="connsiteX52" fmla="*/ 391886 w 4572000"/>
              <a:gd name="connsiteY52" fmla="*/ 2416629 h 3601617"/>
              <a:gd name="connsiteX53" fmla="*/ 438539 w 4572000"/>
              <a:gd name="connsiteY53" fmla="*/ 2472612 h 3601617"/>
              <a:gd name="connsiteX54" fmla="*/ 457200 w 4572000"/>
              <a:gd name="connsiteY54" fmla="*/ 2500604 h 3601617"/>
              <a:gd name="connsiteX55" fmla="*/ 503853 w 4572000"/>
              <a:gd name="connsiteY55" fmla="*/ 2537927 h 3601617"/>
              <a:gd name="connsiteX56" fmla="*/ 522514 w 4572000"/>
              <a:gd name="connsiteY56" fmla="*/ 2565919 h 3601617"/>
              <a:gd name="connsiteX57" fmla="*/ 578498 w 4572000"/>
              <a:gd name="connsiteY57" fmla="*/ 2603241 h 3601617"/>
              <a:gd name="connsiteX58" fmla="*/ 606490 w 4572000"/>
              <a:gd name="connsiteY58" fmla="*/ 2621902 h 3601617"/>
              <a:gd name="connsiteX59" fmla="*/ 634482 w 4572000"/>
              <a:gd name="connsiteY59" fmla="*/ 2640563 h 3601617"/>
              <a:gd name="connsiteX60" fmla="*/ 653143 w 4572000"/>
              <a:gd name="connsiteY60" fmla="*/ 2659225 h 3601617"/>
              <a:gd name="connsiteX61" fmla="*/ 709127 w 4572000"/>
              <a:gd name="connsiteY61" fmla="*/ 2696547 h 3601617"/>
              <a:gd name="connsiteX62" fmla="*/ 737118 w 4572000"/>
              <a:gd name="connsiteY62" fmla="*/ 2724539 h 3601617"/>
              <a:gd name="connsiteX63" fmla="*/ 793102 w 4572000"/>
              <a:gd name="connsiteY63" fmla="*/ 2743200 h 3601617"/>
              <a:gd name="connsiteX64" fmla="*/ 821094 w 4572000"/>
              <a:gd name="connsiteY64" fmla="*/ 2761861 h 3601617"/>
              <a:gd name="connsiteX65" fmla="*/ 942392 w 4572000"/>
              <a:gd name="connsiteY65" fmla="*/ 2780523 h 3601617"/>
              <a:gd name="connsiteX66" fmla="*/ 970384 w 4572000"/>
              <a:gd name="connsiteY66" fmla="*/ 2789853 h 3601617"/>
              <a:gd name="connsiteX67" fmla="*/ 1184988 w 4572000"/>
              <a:gd name="connsiteY67" fmla="*/ 2789853 h 3601617"/>
              <a:gd name="connsiteX68" fmla="*/ 1240971 w 4572000"/>
              <a:gd name="connsiteY68" fmla="*/ 2752531 h 3601617"/>
              <a:gd name="connsiteX69" fmla="*/ 1287625 w 4572000"/>
              <a:gd name="connsiteY69" fmla="*/ 2715208 h 3601617"/>
              <a:gd name="connsiteX70" fmla="*/ 1334278 w 4572000"/>
              <a:gd name="connsiteY70" fmla="*/ 2677886 h 3601617"/>
              <a:gd name="connsiteX71" fmla="*/ 1380931 w 4572000"/>
              <a:gd name="connsiteY71" fmla="*/ 2640563 h 3601617"/>
              <a:gd name="connsiteX72" fmla="*/ 1427584 w 4572000"/>
              <a:gd name="connsiteY72" fmla="*/ 2603241 h 3601617"/>
              <a:gd name="connsiteX73" fmla="*/ 1446245 w 4572000"/>
              <a:gd name="connsiteY73" fmla="*/ 2575249 h 3601617"/>
              <a:gd name="connsiteX74" fmla="*/ 1474237 w 4572000"/>
              <a:gd name="connsiteY74" fmla="*/ 2547257 h 3601617"/>
              <a:gd name="connsiteX75" fmla="*/ 1492898 w 4572000"/>
              <a:gd name="connsiteY75" fmla="*/ 2519266 h 3601617"/>
              <a:gd name="connsiteX76" fmla="*/ 1520890 w 4572000"/>
              <a:gd name="connsiteY76" fmla="*/ 2509935 h 3601617"/>
              <a:gd name="connsiteX77" fmla="*/ 1548882 w 4572000"/>
              <a:gd name="connsiteY77" fmla="*/ 2481943 h 3601617"/>
              <a:gd name="connsiteX78" fmla="*/ 1614196 w 4572000"/>
              <a:gd name="connsiteY78" fmla="*/ 2463282 h 3601617"/>
              <a:gd name="connsiteX79" fmla="*/ 1707502 w 4572000"/>
              <a:gd name="connsiteY79" fmla="*/ 2435290 h 3601617"/>
              <a:gd name="connsiteX80" fmla="*/ 1819469 w 4572000"/>
              <a:gd name="connsiteY80" fmla="*/ 2416629 h 3601617"/>
              <a:gd name="connsiteX81" fmla="*/ 1903445 w 4572000"/>
              <a:gd name="connsiteY81" fmla="*/ 2397968 h 3601617"/>
              <a:gd name="connsiteX82" fmla="*/ 1978090 w 4572000"/>
              <a:gd name="connsiteY82" fmla="*/ 2379306 h 3601617"/>
              <a:gd name="connsiteX83" fmla="*/ 2062065 w 4572000"/>
              <a:gd name="connsiteY83" fmla="*/ 2397968 h 3601617"/>
              <a:gd name="connsiteX84" fmla="*/ 2080727 w 4572000"/>
              <a:gd name="connsiteY84" fmla="*/ 2425959 h 3601617"/>
              <a:gd name="connsiteX85" fmla="*/ 2108718 w 4572000"/>
              <a:gd name="connsiteY85" fmla="*/ 2435290 h 3601617"/>
              <a:gd name="connsiteX86" fmla="*/ 2155371 w 4572000"/>
              <a:gd name="connsiteY86" fmla="*/ 2481943 h 3601617"/>
              <a:gd name="connsiteX87" fmla="*/ 2174033 w 4572000"/>
              <a:gd name="connsiteY87" fmla="*/ 2500604 h 3601617"/>
              <a:gd name="connsiteX88" fmla="*/ 2230016 w 4572000"/>
              <a:gd name="connsiteY88" fmla="*/ 2584580 h 3601617"/>
              <a:gd name="connsiteX89" fmla="*/ 2207049 w 4572000"/>
              <a:gd name="connsiteY89" fmla="*/ 2680757 h 3601617"/>
              <a:gd name="connsiteX90" fmla="*/ 2255855 w 4572000"/>
              <a:gd name="connsiteY90" fmla="*/ 2748942 h 3601617"/>
              <a:gd name="connsiteX91" fmla="*/ 2254419 w 4572000"/>
              <a:gd name="connsiteY91" fmla="*/ 2817846 h 3601617"/>
              <a:gd name="connsiteX92" fmla="*/ 2298919 w 4572000"/>
              <a:gd name="connsiteY92" fmla="*/ 2810668 h 3601617"/>
              <a:gd name="connsiteX93" fmla="*/ 2302508 w 4572000"/>
              <a:gd name="connsiteY93" fmla="*/ 2859474 h 3601617"/>
              <a:gd name="connsiteX94" fmla="*/ 2311121 w 4572000"/>
              <a:gd name="connsiteY94" fmla="*/ 2930530 h 3601617"/>
              <a:gd name="connsiteX95" fmla="*/ 2335524 w 4572000"/>
              <a:gd name="connsiteY95" fmla="*/ 2988667 h 3601617"/>
              <a:gd name="connsiteX96" fmla="*/ 2344855 w 4572000"/>
              <a:gd name="connsiteY96" fmla="*/ 3073360 h 3601617"/>
              <a:gd name="connsiteX97" fmla="*/ 2388637 w 4572000"/>
              <a:gd name="connsiteY97" fmla="*/ 3069772 h 3601617"/>
              <a:gd name="connsiteX98" fmla="*/ 2397967 w 4572000"/>
              <a:gd name="connsiteY98" fmla="*/ 3097763 h 3601617"/>
              <a:gd name="connsiteX99" fmla="*/ 2416629 w 4572000"/>
              <a:gd name="connsiteY99" fmla="*/ 3125755 h 3601617"/>
              <a:gd name="connsiteX100" fmla="*/ 2444620 w 4572000"/>
              <a:gd name="connsiteY100" fmla="*/ 3181739 h 3601617"/>
              <a:gd name="connsiteX101" fmla="*/ 2491274 w 4572000"/>
              <a:gd name="connsiteY101" fmla="*/ 3265715 h 3601617"/>
              <a:gd name="connsiteX102" fmla="*/ 2537927 w 4572000"/>
              <a:gd name="connsiteY102" fmla="*/ 3303037 h 3601617"/>
              <a:gd name="connsiteX103" fmla="*/ 2556588 w 4572000"/>
              <a:gd name="connsiteY103" fmla="*/ 3331029 h 3601617"/>
              <a:gd name="connsiteX104" fmla="*/ 2612571 w 4572000"/>
              <a:gd name="connsiteY104" fmla="*/ 3368351 h 3601617"/>
              <a:gd name="connsiteX105" fmla="*/ 2659225 w 4572000"/>
              <a:gd name="connsiteY105" fmla="*/ 3405674 h 3601617"/>
              <a:gd name="connsiteX106" fmla="*/ 2705878 w 4572000"/>
              <a:gd name="connsiteY106" fmla="*/ 3461657 h 3601617"/>
              <a:gd name="connsiteX107" fmla="*/ 2733869 w 4572000"/>
              <a:gd name="connsiteY107" fmla="*/ 3480319 h 3601617"/>
              <a:gd name="connsiteX108" fmla="*/ 2789853 w 4572000"/>
              <a:gd name="connsiteY108" fmla="*/ 3508310 h 3601617"/>
              <a:gd name="connsiteX109" fmla="*/ 2845837 w 4572000"/>
              <a:gd name="connsiteY109" fmla="*/ 3536302 h 3601617"/>
              <a:gd name="connsiteX110" fmla="*/ 2901820 w 4572000"/>
              <a:gd name="connsiteY110" fmla="*/ 3554963 h 3601617"/>
              <a:gd name="connsiteX111" fmla="*/ 2920482 w 4572000"/>
              <a:gd name="connsiteY111" fmla="*/ 3573625 h 3601617"/>
              <a:gd name="connsiteX112" fmla="*/ 2967135 w 4572000"/>
              <a:gd name="connsiteY112" fmla="*/ 3582955 h 3601617"/>
              <a:gd name="connsiteX113" fmla="*/ 3069771 w 4572000"/>
              <a:gd name="connsiteY113" fmla="*/ 3601617 h 3601617"/>
              <a:gd name="connsiteX114" fmla="*/ 3228392 w 4572000"/>
              <a:gd name="connsiteY114" fmla="*/ 3592286 h 3601617"/>
              <a:gd name="connsiteX115" fmla="*/ 3359020 w 4572000"/>
              <a:gd name="connsiteY115" fmla="*/ 3582955 h 3601617"/>
              <a:gd name="connsiteX116" fmla="*/ 3573625 w 4572000"/>
              <a:gd name="connsiteY116" fmla="*/ 3573625 h 3601617"/>
              <a:gd name="connsiteX117" fmla="*/ 3834882 w 4572000"/>
              <a:gd name="connsiteY117" fmla="*/ 3554963 h 3601617"/>
              <a:gd name="connsiteX118" fmla="*/ 3909527 w 4572000"/>
              <a:gd name="connsiteY118" fmla="*/ 3545633 h 3601617"/>
              <a:gd name="connsiteX119" fmla="*/ 4068147 w 4572000"/>
              <a:gd name="connsiteY119" fmla="*/ 3526972 h 3601617"/>
              <a:gd name="connsiteX120" fmla="*/ 4096139 w 4572000"/>
              <a:gd name="connsiteY120" fmla="*/ 3517641 h 3601617"/>
              <a:gd name="connsiteX121" fmla="*/ 4133461 w 4572000"/>
              <a:gd name="connsiteY121" fmla="*/ 3508310 h 3601617"/>
              <a:gd name="connsiteX122" fmla="*/ 4161453 w 4572000"/>
              <a:gd name="connsiteY122" fmla="*/ 3489649 h 3601617"/>
              <a:gd name="connsiteX123" fmla="*/ 4189445 w 4572000"/>
              <a:gd name="connsiteY123" fmla="*/ 3480319 h 3601617"/>
              <a:gd name="connsiteX124" fmla="*/ 4338735 w 4572000"/>
              <a:gd name="connsiteY124" fmla="*/ 3461657 h 3601617"/>
              <a:gd name="connsiteX125" fmla="*/ 4469363 w 4572000"/>
              <a:gd name="connsiteY125" fmla="*/ 3433666 h 3601617"/>
              <a:gd name="connsiteX126" fmla="*/ 4534678 w 4572000"/>
              <a:gd name="connsiteY126" fmla="*/ 3415004 h 3601617"/>
              <a:gd name="connsiteX127" fmla="*/ 4544008 w 4572000"/>
              <a:gd name="connsiteY127" fmla="*/ 3387012 h 3601617"/>
              <a:gd name="connsiteX128" fmla="*/ 4553339 w 4572000"/>
              <a:gd name="connsiteY128" fmla="*/ 3312368 h 3601617"/>
              <a:gd name="connsiteX129" fmla="*/ 4572000 w 4572000"/>
              <a:gd name="connsiteY129" fmla="*/ 3004457 h 3601617"/>
              <a:gd name="connsiteX130" fmla="*/ 4562669 w 4572000"/>
              <a:gd name="connsiteY130" fmla="*/ 2892490 h 3601617"/>
              <a:gd name="connsiteX131" fmla="*/ 4553339 w 4572000"/>
              <a:gd name="connsiteY131" fmla="*/ 2864498 h 3601617"/>
              <a:gd name="connsiteX132" fmla="*/ 4534678 w 4572000"/>
              <a:gd name="connsiteY132" fmla="*/ 2780523 h 3601617"/>
              <a:gd name="connsiteX133" fmla="*/ 4525347 w 4572000"/>
              <a:gd name="connsiteY133" fmla="*/ 2715208 h 3601617"/>
              <a:gd name="connsiteX134" fmla="*/ 4516016 w 4572000"/>
              <a:gd name="connsiteY134" fmla="*/ 2687217 h 3601617"/>
              <a:gd name="connsiteX135" fmla="*/ 4534678 w 4572000"/>
              <a:gd name="connsiteY135" fmla="*/ 2332653 h 3601617"/>
              <a:gd name="connsiteX136" fmla="*/ 4553339 w 4572000"/>
              <a:gd name="connsiteY136" fmla="*/ 2146041 h 3601617"/>
              <a:gd name="connsiteX137" fmla="*/ 4572000 w 4572000"/>
              <a:gd name="connsiteY137" fmla="*/ 1502229 h 3601617"/>
              <a:gd name="connsiteX138" fmla="*/ 4553339 w 4572000"/>
              <a:gd name="connsiteY138" fmla="*/ 1343608 h 3601617"/>
              <a:gd name="connsiteX139" fmla="*/ 4534678 w 4572000"/>
              <a:gd name="connsiteY139" fmla="*/ 1306286 h 3601617"/>
              <a:gd name="connsiteX140" fmla="*/ 4525347 w 4572000"/>
              <a:gd name="connsiteY140" fmla="*/ 1278294 h 3601617"/>
              <a:gd name="connsiteX141" fmla="*/ 4497355 w 4572000"/>
              <a:gd name="connsiteY141" fmla="*/ 1259633 h 3601617"/>
              <a:gd name="connsiteX142" fmla="*/ 4413380 w 4572000"/>
              <a:gd name="connsiteY142" fmla="*/ 1175657 h 3601617"/>
              <a:gd name="connsiteX143" fmla="*/ 4394718 w 4572000"/>
              <a:gd name="connsiteY143" fmla="*/ 1156996 h 3601617"/>
              <a:gd name="connsiteX144" fmla="*/ 4376057 w 4572000"/>
              <a:gd name="connsiteY144" fmla="*/ 1129004 h 3601617"/>
              <a:gd name="connsiteX145" fmla="*/ 4320074 w 4572000"/>
              <a:gd name="connsiteY145" fmla="*/ 1091682 h 3601617"/>
              <a:gd name="connsiteX146" fmla="*/ 4346630 w 4572000"/>
              <a:gd name="connsiteY146" fmla="*/ 1036416 h 3601617"/>
              <a:gd name="connsiteX147" fmla="*/ 4282751 w 4572000"/>
              <a:gd name="connsiteY147" fmla="*/ 1035698 h 3601617"/>
              <a:gd name="connsiteX148" fmla="*/ 4305000 w 4572000"/>
              <a:gd name="connsiteY148" fmla="*/ 1001247 h 3601617"/>
              <a:gd name="connsiteX149" fmla="*/ 4246864 w 4572000"/>
              <a:gd name="connsiteY149" fmla="*/ 967513 h 3601617"/>
              <a:gd name="connsiteX150" fmla="*/ 4198776 w 4572000"/>
              <a:gd name="connsiteY150" fmla="*/ 961053 h 3601617"/>
              <a:gd name="connsiteX151" fmla="*/ 4170784 w 4572000"/>
              <a:gd name="connsiteY151" fmla="*/ 942392 h 3601617"/>
              <a:gd name="connsiteX152" fmla="*/ 4124131 w 4572000"/>
              <a:gd name="connsiteY152" fmla="*/ 895739 h 3601617"/>
              <a:gd name="connsiteX153" fmla="*/ 4068147 w 4572000"/>
              <a:gd name="connsiteY153" fmla="*/ 839755 h 3601617"/>
              <a:gd name="connsiteX154" fmla="*/ 4012163 w 4572000"/>
              <a:gd name="connsiteY154" fmla="*/ 783772 h 3601617"/>
              <a:gd name="connsiteX155" fmla="*/ 3984171 w 4572000"/>
              <a:gd name="connsiteY155" fmla="*/ 765110 h 3601617"/>
              <a:gd name="connsiteX156" fmla="*/ 3946849 w 4572000"/>
              <a:gd name="connsiteY156" fmla="*/ 718457 h 3601617"/>
              <a:gd name="connsiteX157" fmla="*/ 3890865 w 4572000"/>
              <a:gd name="connsiteY157" fmla="*/ 662474 h 3601617"/>
              <a:gd name="connsiteX158" fmla="*/ 3853543 w 4572000"/>
              <a:gd name="connsiteY158" fmla="*/ 625151 h 3601617"/>
              <a:gd name="connsiteX159" fmla="*/ 3825551 w 4572000"/>
              <a:gd name="connsiteY159" fmla="*/ 606490 h 3601617"/>
              <a:gd name="connsiteX160" fmla="*/ 3785358 w 4572000"/>
              <a:gd name="connsiteY160" fmla="*/ 520361 h 3601617"/>
              <a:gd name="connsiteX161" fmla="*/ 3758801 w 4572000"/>
              <a:gd name="connsiteY161" fmla="*/ 478015 h 3601617"/>
              <a:gd name="connsiteX162" fmla="*/ 3685592 w 4572000"/>
              <a:gd name="connsiteY162" fmla="*/ 485192 h 3601617"/>
              <a:gd name="connsiteX163" fmla="*/ 3708560 w 4572000"/>
              <a:gd name="connsiteY163" fmla="*/ 438539 h 3601617"/>
              <a:gd name="connsiteX164" fmla="*/ 3629608 w 4572000"/>
              <a:gd name="connsiteY164" fmla="*/ 447870 h 3601617"/>
              <a:gd name="connsiteX165" fmla="*/ 3638939 w 4572000"/>
              <a:gd name="connsiteY165" fmla="*/ 361023 h 3601617"/>
              <a:gd name="connsiteX166" fmla="*/ 3554963 w 4572000"/>
              <a:gd name="connsiteY166" fmla="*/ 382555 h 3601617"/>
              <a:gd name="connsiteX167" fmla="*/ 3596592 w 4572000"/>
              <a:gd name="connsiteY167" fmla="*/ 339491 h 3601617"/>
              <a:gd name="connsiteX168" fmla="*/ 3480318 w 4572000"/>
              <a:gd name="connsiteY168" fmla="*/ 317241 h 3601617"/>
              <a:gd name="connsiteX169" fmla="*/ 3452327 w 4572000"/>
              <a:gd name="connsiteY169" fmla="*/ 298580 h 3601617"/>
              <a:gd name="connsiteX170" fmla="*/ 3433665 w 4572000"/>
              <a:gd name="connsiteY170" fmla="*/ 279919 h 3601617"/>
              <a:gd name="connsiteX171" fmla="*/ 3405673 w 4572000"/>
              <a:gd name="connsiteY171" fmla="*/ 195944 h 3601617"/>
              <a:gd name="connsiteX172" fmla="*/ 3312367 w 4572000"/>
              <a:gd name="connsiteY172" fmla="*/ 205274 h 3601617"/>
              <a:gd name="connsiteX173" fmla="*/ 3293706 w 4572000"/>
              <a:gd name="connsiteY173" fmla="*/ 186612 h 3601617"/>
              <a:gd name="connsiteX174" fmla="*/ 3368351 w 4572000"/>
              <a:gd name="connsiteY174" fmla="*/ 149290 h 3601617"/>
              <a:gd name="connsiteX175" fmla="*/ 3209731 w 4572000"/>
              <a:gd name="connsiteY175" fmla="*/ 139959 h 3601617"/>
              <a:gd name="connsiteX176" fmla="*/ 3256384 w 4572000"/>
              <a:gd name="connsiteY176" fmla="*/ 37323 h 3601617"/>
              <a:gd name="connsiteX177" fmla="*/ 3191070 w 4572000"/>
              <a:gd name="connsiteY177" fmla="*/ 55984 h 3601617"/>
              <a:gd name="connsiteX178" fmla="*/ 3172409 w 4572000"/>
              <a:gd name="connsiteY178" fmla="*/ 9331 h 3601617"/>
              <a:gd name="connsiteX179" fmla="*/ 3023118 w 4572000"/>
              <a:gd name="connsiteY179" fmla="*/ 55984 h 3601617"/>
              <a:gd name="connsiteX180" fmla="*/ 2995127 w 4572000"/>
              <a:gd name="connsiteY180" fmla="*/ 37323 h 3601617"/>
              <a:gd name="connsiteX181" fmla="*/ 2901820 w 4572000"/>
              <a:gd name="connsiteY181" fmla="*/ 9331 h 3601617"/>
              <a:gd name="connsiteX182" fmla="*/ 2799184 w 4572000"/>
              <a:gd name="connsiteY182" fmla="*/ 0 h 3601617"/>
              <a:gd name="connsiteX183" fmla="*/ 2649894 w 4572000"/>
              <a:gd name="connsiteY183" fmla="*/ 9331 h 3601617"/>
              <a:gd name="connsiteX184" fmla="*/ 2537927 w 4572000"/>
              <a:gd name="connsiteY184" fmla="*/ 65315 h 3601617"/>
              <a:gd name="connsiteX185" fmla="*/ 2509935 w 4572000"/>
              <a:gd name="connsiteY185" fmla="*/ 74645 h 3601617"/>
              <a:gd name="connsiteX186" fmla="*/ 2481943 w 4572000"/>
              <a:gd name="connsiteY186" fmla="*/ 102637 h 3601617"/>
              <a:gd name="connsiteX187" fmla="*/ 2425959 w 4572000"/>
              <a:gd name="connsiteY187" fmla="*/ 139959 h 3601617"/>
              <a:gd name="connsiteX188" fmla="*/ 2379306 w 4572000"/>
              <a:gd name="connsiteY188" fmla="*/ 177282 h 3601617"/>
              <a:gd name="connsiteX189" fmla="*/ 2360645 w 4572000"/>
              <a:gd name="connsiteY189" fmla="*/ 205274 h 3601617"/>
              <a:gd name="connsiteX190" fmla="*/ 2304661 w 4572000"/>
              <a:gd name="connsiteY190" fmla="*/ 251927 h 3601617"/>
              <a:gd name="connsiteX191" fmla="*/ 2267339 w 4572000"/>
              <a:gd name="connsiteY191" fmla="*/ 307910 h 3601617"/>
              <a:gd name="connsiteX192" fmla="*/ 2248678 w 4572000"/>
              <a:gd name="connsiteY192" fmla="*/ 335902 h 3601617"/>
              <a:gd name="connsiteX193" fmla="*/ 2220686 w 4572000"/>
              <a:gd name="connsiteY193" fmla="*/ 391886 h 3601617"/>
              <a:gd name="connsiteX194" fmla="*/ 2183363 w 4572000"/>
              <a:gd name="connsiteY194" fmla="*/ 447870 h 3601617"/>
              <a:gd name="connsiteX195" fmla="*/ 2155371 w 4572000"/>
              <a:gd name="connsiteY195" fmla="*/ 503853 h 3601617"/>
              <a:gd name="connsiteX196" fmla="*/ 2118049 w 4572000"/>
              <a:gd name="connsiteY196" fmla="*/ 587829 h 3601617"/>
              <a:gd name="connsiteX197" fmla="*/ 2090057 w 4572000"/>
              <a:gd name="connsiteY197" fmla="*/ 615821 h 3601617"/>
              <a:gd name="connsiteX198" fmla="*/ 2062065 w 4572000"/>
              <a:gd name="connsiteY198" fmla="*/ 662474 h 3601617"/>
              <a:gd name="connsiteX199" fmla="*/ 2052735 w 4572000"/>
              <a:gd name="connsiteY199" fmla="*/ 690466 h 3601617"/>
              <a:gd name="connsiteX200" fmla="*/ 2034074 w 4572000"/>
              <a:gd name="connsiteY200" fmla="*/ 718457 h 3601617"/>
              <a:gd name="connsiteX201" fmla="*/ 2024743 w 4572000"/>
              <a:gd name="connsiteY201" fmla="*/ 746449 h 3601617"/>
              <a:gd name="connsiteX202" fmla="*/ 2006082 w 4572000"/>
              <a:gd name="connsiteY202" fmla="*/ 774441 h 3601617"/>
              <a:gd name="connsiteX203" fmla="*/ 1987420 w 4572000"/>
              <a:gd name="connsiteY203" fmla="*/ 830425 h 3601617"/>
              <a:gd name="connsiteX204" fmla="*/ 1968759 w 4572000"/>
              <a:gd name="connsiteY204" fmla="*/ 867747 h 3601617"/>
              <a:gd name="connsiteX205" fmla="*/ 1950098 w 4572000"/>
              <a:gd name="connsiteY205" fmla="*/ 923731 h 3601617"/>
              <a:gd name="connsiteX206" fmla="*/ 1931437 w 4572000"/>
              <a:gd name="connsiteY206" fmla="*/ 951723 h 3601617"/>
              <a:gd name="connsiteX207" fmla="*/ 1912776 w 4572000"/>
              <a:gd name="connsiteY207" fmla="*/ 1007706 h 3601617"/>
              <a:gd name="connsiteX208" fmla="*/ 1903445 w 4572000"/>
              <a:gd name="connsiteY208" fmla="*/ 1035698 h 3601617"/>
              <a:gd name="connsiteX209" fmla="*/ 1866122 w 4572000"/>
              <a:gd name="connsiteY209" fmla="*/ 1082351 h 3601617"/>
              <a:gd name="connsiteX210" fmla="*/ 1856792 w 4572000"/>
              <a:gd name="connsiteY210" fmla="*/ 1110343 h 3601617"/>
              <a:gd name="connsiteX211" fmla="*/ 1810139 w 4572000"/>
              <a:gd name="connsiteY211" fmla="*/ 1166327 h 3601617"/>
              <a:gd name="connsiteX212" fmla="*/ 1772816 w 4572000"/>
              <a:gd name="connsiteY212" fmla="*/ 1240972 h 3601617"/>
              <a:gd name="connsiteX213" fmla="*/ 1763486 w 4572000"/>
              <a:gd name="connsiteY213" fmla="*/ 1268963 h 3601617"/>
              <a:gd name="connsiteX214" fmla="*/ 1698171 w 4572000"/>
              <a:gd name="connsiteY214" fmla="*/ 1324947 h 3601617"/>
              <a:gd name="connsiteX0" fmla="*/ 1698171 w 4572000"/>
              <a:gd name="connsiteY0" fmla="*/ 1324947 h 3601617"/>
              <a:gd name="connsiteX1" fmla="*/ 1558212 w 4572000"/>
              <a:gd name="connsiteY1" fmla="*/ 1296955 h 3601617"/>
              <a:gd name="connsiteX2" fmla="*/ 1530220 w 4572000"/>
              <a:gd name="connsiteY2" fmla="*/ 1287625 h 3601617"/>
              <a:gd name="connsiteX3" fmla="*/ 1492898 w 4572000"/>
              <a:gd name="connsiteY3" fmla="*/ 1278294 h 3601617"/>
              <a:gd name="connsiteX4" fmla="*/ 1427584 w 4572000"/>
              <a:gd name="connsiteY4" fmla="*/ 1268963 h 3601617"/>
              <a:gd name="connsiteX5" fmla="*/ 1399592 w 4572000"/>
              <a:gd name="connsiteY5" fmla="*/ 1259633 h 3601617"/>
              <a:gd name="connsiteX6" fmla="*/ 1324947 w 4572000"/>
              <a:gd name="connsiteY6" fmla="*/ 1240972 h 3601617"/>
              <a:gd name="connsiteX7" fmla="*/ 1259633 w 4572000"/>
              <a:gd name="connsiteY7" fmla="*/ 1212980 h 3601617"/>
              <a:gd name="connsiteX8" fmla="*/ 1240971 w 4572000"/>
              <a:gd name="connsiteY8" fmla="*/ 1194319 h 3601617"/>
              <a:gd name="connsiteX9" fmla="*/ 1156996 w 4572000"/>
              <a:gd name="connsiteY9" fmla="*/ 1166327 h 3601617"/>
              <a:gd name="connsiteX10" fmla="*/ 1129004 w 4572000"/>
              <a:gd name="connsiteY10" fmla="*/ 1156996 h 3601617"/>
              <a:gd name="connsiteX11" fmla="*/ 1101012 w 4572000"/>
              <a:gd name="connsiteY11" fmla="*/ 1147666 h 3601617"/>
              <a:gd name="connsiteX12" fmla="*/ 1026367 w 4572000"/>
              <a:gd name="connsiteY12" fmla="*/ 1110343 h 3601617"/>
              <a:gd name="connsiteX13" fmla="*/ 998376 w 4572000"/>
              <a:gd name="connsiteY13" fmla="*/ 1101012 h 3601617"/>
              <a:gd name="connsiteX14" fmla="*/ 970384 w 4572000"/>
              <a:gd name="connsiteY14" fmla="*/ 1091682 h 3601617"/>
              <a:gd name="connsiteX15" fmla="*/ 942392 w 4572000"/>
              <a:gd name="connsiteY15" fmla="*/ 1073021 h 3601617"/>
              <a:gd name="connsiteX16" fmla="*/ 811763 w 4572000"/>
              <a:gd name="connsiteY16" fmla="*/ 1054359 h 3601617"/>
              <a:gd name="connsiteX17" fmla="*/ 755780 w 4572000"/>
              <a:gd name="connsiteY17" fmla="*/ 1045029 h 3601617"/>
              <a:gd name="connsiteX18" fmla="*/ 559837 w 4572000"/>
              <a:gd name="connsiteY18" fmla="*/ 1054359 h 3601617"/>
              <a:gd name="connsiteX19" fmla="*/ 513184 w 4572000"/>
              <a:gd name="connsiteY19" fmla="*/ 1063690 h 3601617"/>
              <a:gd name="connsiteX20" fmla="*/ 447869 w 4572000"/>
              <a:gd name="connsiteY20" fmla="*/ 1073021 h 3601617"/>
              <a:gd name="connsiteX21" fmla="*/ 410547 w 4572000"/>
              <a:gd name="connsiteY21" fmla="*/ 1082351 h 3601617"/>
              <a:gd name="connsiteX22" fmla="*/ 345233 w 4572000"/>
              <a:gd name="connsiteY22" fmla="*/ 1091682 h 3601617"/>
              <a:gd name="connsiteX23" fmla="*/ 289249 w 4572000"/>
              <a:gd name="connsiteY23" fmla="*/ 1101012 h 3601617"/>
              <a:gd name="connsiteX24" fmla="*/ 261257 w 4572000"/>
              <a:gd name="connsiteY24" fmla="*/ 1110343 h 3601617"/>
              <a:gd name="connsiteX25" fmla="*/ 214604 w 4572000"/>
              <a:gd name="connsiteY25" fmla="*/ 1147666 h 3601617"/>
              <a:gd name="connsiteX26" fmla="*/ 186612 w 4572000"/>
              <a:gd name="connsiteY26" fmla="*/ 1166327 h 3601617"/>
              <a:gd name="connsiteX27" fmla="*/ 177282 w 4572000"/>
              <a:gd name="connsiteY27" fmla="*/ 1194319 h 3601617"/>
              <a:gd name="connsiteX28" fmla="*/ 130629 w 4572000"/>
              <a:gd name="connsiteY28" fmla="*/ 1240972 h 3601617"/>
              <a:gd name="connsiteX29" fmla="*/ 111967 w 4572000"/>
              <a:gd name="connsiteY29" fmla="*/ 1259633 h 3601617"/>
              <a:gd name="connsiteX30" fmla="*/ 74645 w 4572000"/>
              <a:gd name="connsiteY30" fmla="*/ 1315617 h 3601617"/>
              <a:gd name="connsiteX31" fmla="*/ 55984 w 4572000"/>
              <a:gd name="connsiteY31" fmla="*/ 1343608 h 3601617"/>
              <a:gd name="connsiteX32" fmla="*/ 37322 w 4572000"/>
              <a:gd name="connsiteY32" fmla="*/ 1371600 h 3601617"/>
              <a:gd name="connsiteX33" fmla="*/ 27992 w 4572000"/>
              <a:gd name="connsiteY33" fmla="*/ 1408923 h 3601617"/>
              <a:gd name="connsiteX34" fmla="*/ 9331 w 4572000"/>
              <a:gd name="connsiteY34" fmla="*/ 1464906 h 3601617"/>
              <a:gd name="connsiteX35" fmla="*/ 0 w 4572000"/>
              <a:gd name="connsiteY35" fmla="*/ 1530221 h 3601617"/>
              <a:gd name="connsiteX36" fmla="*/ 18661 w 4572000"/>
              <a:gd name="connsiteY36" fmla="*/ 1716833 h 3601617"/>
              <a:gd name="connsiteX37" fmla="*/ 37322 w 4572000"/>
              <a:gd name="connsiteY37" fmla="*/ 1800808 h 3601617"/>
              <a:gd name="connsiteX38" fmla="*/ 55984 w 4572000"/>
              <a:gd name="connsiteY38" fmla="*/ 1856792 h 3601617"/>
              <a:gd name="connsiteX39" fmla="*/ 65314 w 4572000"/>
              <a:gd name="connsiteY39" fmla="*/ 1884784 h 3601617"/>
              <a:gd name="connsiteX40" fmla="*/ 83976 w 4572000"/>
              <a:gd name="connsiteY40" fmla="*/ 1912776 h 3601617"/>
              <a:gd name="connsiteX41" fmla="*/ 111967 w 4572000"/>
              <a:gd name="connsiteY41" fmla="*/ 2015412 h 3601617"/>
              <a:gd name="connsiteX42" fmla="*/ 130629 w 4572000"/>
              <a:gd name="connsiteY42" fmla="*/ 2052735 h 3601617"/>
              <a:gd name="connsiteX43" fmla="*/ 149290 w 4572000"/>
              <a:gd name="connsiteY43" fmla="*/ 2108719 h 3601617"/>
              <a:gd name="connsiteX44" fmla="*/ 158620 w 4572000"/>
              <a:gd name="connsiteY44" fmla="*/ 2136710 h 3601617"/>
              <a:gd name="connsiteX45" fmla="*/ 214604 w 4572000"/>
              <a:gd name="connsiteY45" fmla="*/ 2220686 h 3601617"/>
              <a:gd name="connsiteX46" fmla="*/ 233265 w 4572000"/>
              <a:gd name="connsiteY46" fmla="*/ 2248678 h 3601617"/>
              <a:gd name="connsiteX47" fmla="*/ 251927 w 4572000"/>
              <a:gd name="connsiteY47" fmla="*/ 2267339 h 3601617"/>
              <a:gd name="connsiteX48" fmla="*/ 270588 w 4572000"/>
              <a:gd name="connsiteY48" fmla="*/ 2295331 h 3601617"/>
              <a:gd name="connsiteX49" fmla="*/ 326571 w 4572000"/>
              <a:gd name="connsiteY49" fmla="*/ 2351315 h 3601617"/>
              <a:gd name="connsiteX50" fmla="*/ 345233 w 4572000"/>
              <a:gd name="connsiteY50" fmla="*/ 2369976 h 3601617"/>
              <a:gd name="connsiteX51" fmla="*/ 363894 w 4572000"/>
              <a:gd name="connsiteY51" fmla="*/ 2397968 h 3601617"/>
              <a:gd name="connsiteX52" fmla="*/ 391886 w 4572000"/>
              <a:gd name="connsiteY52" fmla="*/ 2416629 h 3601617"/>
              <a:gd name="connsiteX53" fmla="*/ 438539 w 4572000"/>
              <a:gd name="connsiteY53" fmla="*/ 2472612 h 3601617"/>
              <a:gd name="connsiteX54" fmla="*/ 457200 w 4572000"/>
              <a:gd name="connsiteY54" fmla="*/ 2500604 h 3601617"/>
              <a:gd name="connsiteX55" fmla="*/ 503853 w 4572000"/>
              <a:gd name="connsiteY55" fmla="*/ 2537927 h 3601617"/>
              <a:gd name="connsiteX56" fmla="*/ 522514 w 4572000"/>
              <a:gd name="connsiteY56" fmla="*/ 2565919 h 3601617"/>
              <a:gd name="connsiteX57" fmla="*/ 578498 w 4572000"/>
              <a:gd name="connsiteY57" fmla="*/ 2603241 h 3601617"/>
              <a:gd name="connsiteX58" fmla="*/ 606490 w 4572000"/>
              <a:gd name="connsiteY58" fmla="*/ 2621902 h 3601617"/>
              <a:gd name="connsiteX59" fmla="*/ 634482 w 4572000"/>
              <a:gd name="connsiteY59" fmla="*/ 2640563 h 3601617"/>
              <a:gd name="connsiteX60" fmla="*/ 653143 w 4572000"/>
              <a:gd name="connsiteY60" fmla="*/ 2659225 h 3601617"/>
              <a:gd name="connsiteX61" fmla="*/ 709127 w 4572000"/>
              <a:gd name="connsiteY61" fmla="*/ 2696547 h 3601617"/>
              <a:gd name="connsiteX62" fmla="*/ 737118 w 4572000"/>
              <a:gd name="connsiteY62" fmla="*/ 2724539 h 3601617"/>
              <a:gd name="connsiteX63" fmla="*/ 793102 w 4572000"/>
              <a:gd name="connsiteY63" fmla="*/ 2743200 h 3601617"/>
              <a:gd name="connsiteX64" fmla="*/ 821094 w 4572000"/>
              <a:gd name="connsiteY64" fmla="*/ 2761861 h 3601617"/>
              <a:gd name="connsiteX65" fmla="*/ 942392 w 4572000"/>
              <a:gd name="connsiteY65" fmla="*/ 2780523 h 3601617"/>
              <a:gd name="connsiteX66" fmla="*/ 970384 w 4572000"/>
              <a:gd name="connsiteY66" fmla="*/ 2789853 h 3601617"/>
              <a:gd name="connsiteX67" fmla="*/ 1184988 w 4572000"/>
              <a:gd name="connsiteY67" fmla="*/ 2789853 h 3601617"/>
              <a:gd name="connsiteX68" fmla="*/ 1240971 w 4572000"/>
              <a:gd name="connsiteY68" fmla="*/ 2752531 h 3601617"/>
              <a:gd name="connsiteX69" fmla="*/ 1287625 w 4572000"/>
              <a:gd name="connsiteY69" fmla="*/ 2715208 h 3601617"/>
              <a:gd name="connsiteX70" fmla="*/ 1334278 w 4572000"/>
              <a:gd name="connsiteY70" fmla="*/ 2677886 h 3601617"/>
              <a:gd name="connsiteX71" fmla="*/ 1380931 w 4572000"/>
              <a:gd name="connsiteY71" fmla="*/ 2640563 h 3601617"/>
              <a:gd name="connsiteX72" fmla="*/ 1427584 w 4572000"/>
              <a:gd name="connsiteY72" fmla="*/ 2603241 h 3601617"/>
              <a:gd name="connsiteX73" fmla="*/ 1446245 w 4572000"/>
              <a:gd name="connsiteY73" fmla="*/ 2575249 h 3601617"/>
              <a:gd name="connsiteX74" fmla="*/ 1474237 w 4572000"/>
              <a:gd name="connsiteY74" fmla="*/ 2547257 h 3601617"/>
              <a:gd name="connsiteX75" fmla="*/ 1492898 w 4572000"/>
              <a:gd name="connsiteY75" fmla="*/ 2519266 h 3601617"/>
              <a:gd name="connsiteX76" fmla="*/ 1520890 w 4572000"/>
              <a:gd name="connsiteY76" fmla="*/ 2509935 h 3601617"/>
              <a:gd name="connsiteX77" fmla="*/ 1548882 w 4572000"/>
              <a:gd name="connsiteY77" fmla="*/ 2481943 h 3601617"/>
              <a:gd name="connsiteX78" fmla="*/ 1614196 w 4572000"/>
              <a:gd name="connsiteY78" fmla="*/ 2463282 h 3601617"/>
              <a:gd name="connsiteX79" fmla="*/ 1707502 w 4572000"/>
              <a:gd name="connsiteY79" fmla="*/ 2435290 h 3601617"/>
              <a:gd name="connsiteX80" fmla="*/ 1819469 w 4572000"/>
              <a:gd name="connsiteY80" fmla="*/ 2416629 h 3601617"/>
              <a:gd name="connsiteX81" fmla="*/ 1903445 w 4572000"/>
              <a:gd name="connsiteY81" fmla="*/ 2397968 h 3601617"/>
              <a:gd name="connsiteX82" fmla="*/ 1978090 w 4572000"/>
              <a:gd name="connsiteY82" fmla="*/ 2379306 h 3601617"/>
              <a:gd name="connsiteX83" fmla="*/ 2062065 w 4572000"/>
              <a:gd name="connsiteY83" fmla="*/ 2397968 h 3601617"/>
              <a:gd name="connsiteX84" fmla="*/ 2080727 w 4572000"/>
              <a:gd name="connsiteY84" fmla="*/ 2425959 h 3601617"/>
              <a:gd name="connsiteX85" fmla="*/ 2108718 w 4572000"/>
              <a:gd name="connsiteY85" fmla="*/ 2435290 h 3601617"/>
              <a:gd name="connsiteX86" fmla="*/ 2155371 w 4572000"/>
              <a:gd name="connsiteY86" fmla="*/ 2481943 h 3601617"/>
              <a:gd name="connsiteX87" fmla="*/ 2174033 w 4572000"/>
              <a:gd name="connsiteY87" fmla="*/ 2500604 h 3601617"/>
              <a:gd name="connsiteX88" fmla="*/ 2230016 w 4572000"/>
              <a:gd name="connsiteY88" fmla="*/ 2584580 h 3601617"/>
              <a:gd name="connsiteX89" fmla="*/ 2207049 w 4572000"/>
              <a:gd name="connsiteY89" fmla="*/ 2680757 h 3601617"/>
              <a:gd name="connsiteX90" fmla="*/ 2255855 w 4572000"/>
              <a:gd name="connsiteY90" fmla="*/ 2748942 h 3601617"/>
              <a:gd name="connsiteX91" fmla="*/ 2254419 w 4572000"/>
              <a:gd name="connsiteY91" fmla="*/ 2817846 h 3601617"/>
              <a:gd name="connsiteX92" fmla="*/ 2298919 w 4572000"/>
              <a:gd name="connsiteY92" fmla="*/ 2810668 h 3601617"/>
              <a:gd name="connsiteX93" fmla="*/ 2302508 w 4572000"/>
              <a:gd name="connsiteY93" fmla="*/ 2859474 h 3601617"/>
              <a:gd name="connsiteX94" fmla="*/ 2311121 w 4572000"/>
              <a:gd name="connsiteY94" fmla="*/ 2930530 h 3601617"/>
              <a:gd name="connsiteX95" fmla="*/ 2335524 w 4572000"/>
              <a:gd name="connsiteY95" fmla="*/ 2988667 h 3601617"/>
              <a:gd name="connsiteX96" fmla="*/ 2344855 w 4572000"/>
              <a:gd name="connsiteY96" fmla="*/ 3073360 h 3601617"/>
              <a:gd name="connsiteX97" fmla="*/ 2383613 w 4572000"/>
              <a:gd name="connsiteY97" fmla="*/ 3150159 h 3601617"/>
              <a:gd name="connsiteX98" fmla="*/ 2397967 w 4572000"/>
              <a:gd name="connsiteY98" fmla="*/ 3097763 h 3601617"/>
              <a:gd name="connsiteX99" fmla="*/ 2416629 w 4572000"/>
              <a:gd name="connsiteY99" fmla="*/ 3125755 h 3601617"/>
              <a:gd name="connsiteX100" fmla="*/ 2444620 w 4572000"/>
              <a:gd name="connsiteY100" fmla="*/ 3181739 h 3601617"/>
              <a:gd name="connsiteX101" fmla="*/ 2491274 w 4572000"/>
              <a:gd name="connsiteY101" fmla="*/ 3265715 h 3601617"/>
              <a:gd name="connsiteX102" fmla="*/ 2537927 w 4572000"/>
              <a:gd name="connsiteY102" fmla="*/ 3303037 h 3601617"/>
              <a:gd name="connsiteX103" fmla="*/ 2556588 w 4572000"/>
              <a:gd name="connsiteY103" fmla="*/ 3331029 h 3601617"/>
              <a:gd name="connsiteX104" fmla="*/ 2612571 w 4572000"/>
              <a:gd name="connsiteY104" fmla="*/ 3368351 h 3601617"/>
              <a:gd name="connsiteX105" fmla="*/ 2659225 w 4572000"/>
              <a:gd name="connsiteY105" fmla="*/ 3405674 h 3601617"/>
              <a:gd name="connsiteX106" fmla="*/ 2705878 w 4572000"/>
              <a:gd name="connsiteY106" fmla="*/ 3461657 h 3601617"/>
              <a:gd name="connsiteX107" fmla="*/ 2733869 w 4572000"/>
              <a:gd name="connsiteY107" fmla="*/ 3480319 h 3601617"/>
              <a:gd name="connsiteX108" fmla="*/ 2789853 w 4572000"/>
              <a:gd name="connsiteY108" fmla="*/ 3508310 h 3601617"/>
              <a:gd name="connsiteX109" fmla="*/ 2845837 w 4572000"/>
              <a:gd name="connsiteY109" fmla="*/ 3536302 h 3601617"/>
              <a:gd name="connsiteX110" fmla="*/ 2901820 w 4572000"/>
              <a:gd name="connsiteY110" fmla="*/ 3554963 h 3601617"/>
              <a:gd name="connsiteX111" fmla="*/ 2920482 w 4572000"/>
              <a:gd name="connsiteY111" fmla="*/ 3573625 h 3601617"/>
              <a:gd name="connsiteX112" fmla="*/ 2967135 w 4572000"/>
              <a:gd name="connsiteY112" fmla="*/ 3582955 h 3601617"/>
              <a:gd name="connsiteX113" fmla="*/ 3069771 w 4572000"/>
              <a:gd name="connsiteY113" fmla="*/ 3601617 h 3601617"/>
              <a:gd name="connsiteX114" fmla="*/ 3228392 w 4572000"/>
              <a:gd name="connsiteY114" fmla="*/ 3592286 h 3601617"/>
              <a:gd name="connsiteX115" fmla="*/ 3359020 w 4572000"/>
              <a:gd name="connsiteY115" fmla="*/ 3582955 h 3601617"/>
              <a:gd name="connsiteX116" fmla="*/ 3573625 w 4572000"/>
              <a:gd name="connsiteY116" fmla="*/ 3573625 h 3601617"/>
              <a:gd name="connsiteX117" fmla="*/ 3834882 w 4572000"/>
              <a:gd name="connsiteY117" fmla="*/ 3554963 h 3601617"/>
              <a:gd name="connsiteX118" fmla="*/ 3909527 w 4572000"/>
              <a:gd name="connsiteY118" fmla="*/ 3545633 h 3601617"/>
              <a:gd name="connsiteX119" fmla="*/ 4068147 w 4572000"/>
              <a:gd name="connsiteY119" fmla="*/ 3526972 h 3601617"/>
              <a:gd name="connsiteX120" fmla="*/ 4096139 w 4572000"/>
              <a:gd name="connsiteY120" fmla="*/ 3517641 h 3601617"/>
              <a:gd name="connsiteX121" fmla="*/ 4133461 w 4572000"/>
              <a:gd name="connsiteY121" fmla="*/ 3508310 h 3601617"/>
              <a:gd name="connsiteX122" fmla="*/ 4161453 w 4572000"/>
              <a:gd name="connsiteY122" fmla="*/ 3489649 h 3601617"/>
              <a:gd name="connsiteX123" fmla="*/ 4189445 w 4572000"/>
              <a:gd name="connsiteY123" fmla="*/ 3480319 h 3601617"/>
              <a:gd name="connsiteX124" fmla="*/ 4338735 w 4572000"/>
              <a:gd name="connsiteY124" fmla="*/ 3461657 h 3601617"/>
              <a:gd name="connsiteX125" fmla="*/ 4469363 w 4572000"/>
              <a:gd name="connsiteY125" fmla="*/ 3433666 h 3601617"/>
              <a:gd name="connsiteX126" fmla="*/ 4534678 w 4572000"/>
              <a:gd name="connsiteY126" fmla="*/ 3415004 h 3601617"/>
              <a:gd name="connsiteX127" fmla="*/ 4544008 w 4572000"/>
              <a:gd name="connsiteY127" fmla="*/ 3387012 h 3601617"/>
              <a:gd name="connsiteX128" fmla="*/ 4553339 w 4572000"/>
              <a:gd name="connsiteY128" fmla="*/ 3312368 h 3601617"/>
              <a:gd name="connsiteX129" fmla="*/ 4572000 w 4572000"/>
              <a:gd name="connsiteY129" fmla="*/ 3004457 h 3601617"/>
              <a:gd name="connsiteX130" fmla="*/ 4562669 w 4572000"/>
              <a:gd name="connsiteY130" fmla="*/ 2892490 h 3601617"/>
              <a:gd name="connsiteX131" fmla="*/ 4553339 w 4572000"/>
              <a:gd name="connsiteY131" fmla="*/ 2864498 h 3601617"/>
              <a:gd name="connsiteX132" fmla="*/ 4534678 w 4572000"/>
              <a:gd name="connsiteY132" fmla="*/ 2780523 h 3601617"/>
              <a:gd name="connsiteX133" fmla="*/ 4525347 w 4572000"/>
              <a:gd name="connsiteY133" fmla="*/ 2715208 h 3601617"/>
              <a:gd name="connsiteX134" fmla="*/ 4516016 w 4572000"/>
              <a:gd name="connsiteY134" fmla="*/ 2687217 h 3601617"/>
              <a:gd name="connsiteX135" fmla="*/ 4534678 w 4572000"/>
              <a:gd name="connsiteY135" fmla="*/ 2332653 h 3601617"/>
              <a:gd name="connsiteX136" fmla="*/ 4553339 w 4572000"/>
              <a:gd name="connsiteY136" fmla="*/ 2146041 h 3601617"/>
              <a:gd name="connsiteX137" fmla="*/ 4572000 w 4572000"/>
              <a:gd name="connsiteY137" fmla="*/ 1502229 h 3601617"/>
              <a:gd name="connsiteX138" fmla="*/ 4553339 w 4572000"/>
              <a:gd name="connsiteY138" fmla="*/ 1343608 h 3601617"/>
              <a:gd name="connsiteX139" fmla="*/ 4534678 w 4572000"/>
              <a:gd name="connsiteY139" fmla="*/ 1306286 h 3601617"/>
              <a:gd name="connsiteX140" fmla="*/ 4525347 w 4572000"/>
              <a:gd name="connsiteY140" fmla="*/ 1278294 h 3601617"/>
              <a:gd name="connsiteX141" fmla="*/ 4497355 w 4572000"/>
              <a:gd name="connsiteY141" fmla="*/ 1259633 h 3601617"/>
              <a:gd name="connsiteX142" fmla="*/ 4413380 w 4572000"/>
              <a:gd name="connsiteY142" fmla="*/ 1175657 h 3601617"/>
              <a:gd name="connsiteX143" fmla="*/ 4394718 w 4572000"/>
              <a:gd name="connsiteY143" fmla="*/ 1156996 h 3601617"/>
              <a:gd name="connsiteX144" fmla="*/ 4376057 w 4572000"/>
              <a:gd name="connsiteY144" fmla="*/ 1129004 h 3601617"/>
              <a:gd name="connsiteX145" fmla="*/ 4320074 w 4572000"/>
              <a:gd name="connsiteY145" fmla="*/ 1091682 h 3601617"/>
              <a:gd name="connsiteX146" fmla="*/ 4346630 w 4572000"/>
              <a:gd name="connsiteY146" fmla="*/ 1036416 h 3601617"/>
              <a:gd name="connsiteX147" fmla="*/ 4282751 w 4572000"/>
              <a:gd name="connsiteY147" fmla="*/ 1035698 h 3601617"/>
              <a:gd name="connsiteX148" fmla="*/ 4305000 w 4572000"/>
              <a:gd name="connsiteY148" fmla="*/ 1001247 h 3601617"/>
              <a:gd name="connsiteX149" fmla="*/ 4246864 w 4572000"/>
              <a:gd name="connsiteY149" fmla="*/ 967513 h 3601617"/>
              <a:gd name="connsiteX150" fmla="*/ 4198776 w 4572000"/>
              <a:gd name="connsiteY150" fmla="*/ 961053 h 3601617"/>
              <a:gd name="connsiteX151" fmla="*/ 4170784 w 4572000"/>
              <a:gd name="connsiteY151" fmla="*/ 942392 h 3601617"/>
              <a:gd name="connsiteX152" fmla="*/ 4124131 w 4572000"/>
              <a:gd name="connsiteY152" fmla="*/ 895739 h 3601617"/>
              <a:gd name="connsiteX153" fmla="*/ 4068147 w 4572000"/>
              <a:gd name="connsiteY153" fmla="*/ 839755 h 3601617"/>
              <a:gd name="connsiteX154" fmla="*/ 4012163 w 4572000"/>
              <a:gd name="connsiteY154" fmla="*/ 783772 h 3601617"/>
              <a:gd name="connsiteX155" fmla="*/ 3984171 w 4572000"/>
              <a:gd name="connsiteY155" fmla="*/ 765110 h 3601617"/>
              <a:gd name="connsiteX156" fmla="*/ 3946849 w 4572000"/>
              <a:gd name="connsiteY156" fmla="*/ 718457 h 3601617"/>
              <a:gd name="connsiteX157" fmla="*/ 3890865 w 4572000"/>
              <a:gd name="connsiteY157" fmla="*/ 662474 h 3601617"/>
              <a:gd name="connsiteX158" fmla="*/ 3853543 w 4572000"/>
              <a:gd name="connsiteY158" fmla="*/ 625151 h 3601617"/>
              <a:gd name="connsiteX159" fmla="*/ 3825551 w 4572000"/>
              <a:gd name="connsiteY159" fmla="*/ 606490 h 3601617"/>
              <a:gd name="connsiteX160" fmla="*/ 3785358 w 4572000"/>
              <a:gd name="connsiteY160" fmla="*/ 520361 h 3601617"/>
              <a:gd name="connsiteX161" fmla="*/ 3758801 w 4572000"/>
              <a:gd name="connsiteY161" fmla="*/ 478015 h 3601617"/>
              <a:gd name="connsiteX162" fmla="*/ 3685592 w 4572000"/>
              <a:gd name="connsiteY162" fmla="*/ 485192 h 3601617"/>
              <a:gd name="connsiteX163" fmla="*/ 3708560 w 4572000"/>
              <a:gd name="connsiteY163" fmla="*/ 438539 h 3601617"/>
              <a:gd name="connsiteX164" fmla="*/ 3629608 w 4572000"/>
              <a:gd name="connsiteY164" fmla="*/ 447870 h 3601617"/>
              <a:gd name="connsiteX165" fmla="*/ 3638939 w 4572000"/>
              <a:gd name="connsiteY165" fmla="*/ 361023 h 3601617"/>
              <a:gd name="connsiteX166" fmla="*/ 3554963 w 4572000"/>
              <a:gd name="connsiteY166" fmla="*/ 382555 h 3601617"/>
              <a:gd name="connsiteX167" fmla="*/ 3596592 w 4572000"/>
              <a:gd name="connsiteY167" fmla="*/ 339491 h 3601617"/>
              <a:gd name="connsiteX168" fmla="*/ 3480318 w 4572000"/>
              <a:gd name="connsiteY168" fmla="*/ 317241 h 3601617"/>
              <a:gd name="connsiteX169" fmla="*/ 3452327 w 4572000"/>
              <a:gd name="connsiteY169" fmla="*/ 298580 h 3601617"/>
              <a:gd name="connsiteX170" fmla="*/ 3433665 w 4572000"/>
              <a:gd name="connsiteY170" fmla="*/ 279919 h 3601617"/>
              <a:gd name="connsiteX171" fmla="*/ 3405673 w 4572000"/>
              <a:gd name="connsiteY171" fmla="*/ 195944 h 3601617"/>
              <a:gd name="connsiteX172" fmla="*/ 3312367 w 4572000"/>
              <a:gd name="connsiteY172" fmla="*/ 205274 h 3601617"/>
              <a:gd name="connsiteX173" fmla="*/ 3293706 w 4572000"/>
              <a:gd name="connsiteY173" fmla="*/ 186612 h 3601617"/>
              <a:gd name="connsiteX174" fmla="*/ 3368351 w 4572000"/>
              <a:gd name="connsiteY174" fmla="*/ 149290 h 3601617"/>
              <a:gd name="connsiteX175" fmla="*/ 3209731 w 4572000"/>
              <a:gd name="connsiteY175" fmla="*/ 139959 h 3601617"/>
              <a:gd name="connsiteX176" fmla="*/ 3256384 w 4572000"/>
              <a:gd name="connsiteY176" fmla="*/ 37323 h 3601617"/>
              <a:gd name="connsiteX177" fmla="*/ 3191070 w 4572000"/>
              <a:gd name="connsiteY177" fmla="*/ 55984 h 3601617"/>
              <a:gd name="connsiteX178" fmla="*/ 3172409 w 4572000"/>
              <a:gd name="connsiteY178" fmla="*/ 9331 h 3601617"/>
              <a:gd name="connsiteX179" fmla="*/ 3023118 w 4572000"/>
              <a:gd name="connsiteY179" fmla="*/ 55984 h 3601617"/>
              <a:gd name="connsiteX180" fmla="*/ 2995127 w 4572000"/>
              <a:gd name="connsiteY180" fmla="*/ 37323 h 3601617"/>
              <a:gd name="connsiteX181" fmla="*/ 2901820 w 4572000"/>
              <a:gd name="connsiteY181" fmla="*/ 9331 h 3601617"/>
              <a:gd name="connsiteX182" fmla="*/ 2799184 w 4572000"/>
              <a:gd name="connsiteY182" fmla="*/ 0 h 3601617"/>
              <a:gd name="connsiteX183" fmla="*/ 2649894 w 4572000"/>
              <a:gd name="connsiteY183" fmla="*/ 9331 h 3601617"/>
              <a:gd name="connsiteX184" fmla="*/ 2537927 w 4572000"/>
              <a:gd name="connsiteY184" fmla="*/ 65315 h 3601617"/>
              <a:gd name="connsiteX185" fmla="*/ 2509935 w 4572000"/>
              <a:gd name="connsiteY185" fmla="*/ 74645 h 3601617"/>
              <a:gd name="connsiteX186" fmla="*/ 2481943 w 4572000"/>
              <a:gd name="connsiteY186" fmla="*/ 102637 h 3601617"/>
              <a:gd name="connsiteX187" fmla="*/ 2425959 w 4572000"/>
              <a:gd name="connsiteY187" fmla="*/ 139959 h 3601617"/>
              <a:gd name="connsiteX188" fmla="*/ 2379306 w 4572000"/>
              <a:gd name="connsiteY188" fmla="*/ 177282 h 3601617"/>
              <a:gd name="connsiteX189" fmla="*/ 2360645 w 4572000"/>
              <a:gd name="connsiteY189" fmla="*/ 205274 h 3601617"/>
              <a:gd name="connsiteX190" fmla="*/ 2304661 w 4572000"/>
              <a:gd name="connsiteY190" fmla="*/ 251927 h 3601617"/>
              <a:gd name="connsiteX191" fmla="*/ 2267339 w 4572000"/>
              <a:gd name="connsiteY191" fmla="*/ 307910 h 3601617"/>
              <a:gd name="connsiteX192" fmla="*/ 2248678 w 4572000"/>
              <a:gd name="connsiteY192" fmla="*/ 335902 h 3601617"/>
              <a:gd name="connsiteX193" fmla="*/ 2220686 w 4572000"/>
              <a:gd name="connsiteY193" fmla="*/ 391886 h 3601617"/>
              <a:gd name="connsiteX194" fmla="*/ 2183363 w 4572000"/>
              <a:gd name="connsiteY194" fmla="*/ 447870 h 3601617"/>
              <a:gd name="connsiteX195" fmla="*/ 2155371 w 4572000"/>
              <a:gd name="connsiteY195" fmla="*/ 503853 h 3601617"/>
              <a:gd name="connsiteX196" fmla="*/ 2118049 w 4572000"/>
              <a:gd name="connsiteY196" fmla="*/ 587829 h 3601617"/>
              <a:gd name="connsiteX197" fmla="*/ 2090057 w 4572000"/>
              <a:gd name="connsiteY197" fmla="*/ 615821 h 3601617"/>
              <a:gd name="connsiteX198" fmla="*/ 2062065 w 4572000"/>
              <a:gd name="connsiteY198" fmla="*/ 662474 h 3601617"/>
              <a:gd name="connsiteX199" fmla="*/ 2052735 w 4572000"/>
              <a:gd name="connsiteY199" fmla="*/ 690466 h 3601617"/>
              <a:gd name="connsiteX200" fmla="*/ 2034074 w 4572000"/>
              <a:gd name="connsiteY200" fmla="*/ 718457 h 3601617"/>
              <a:gd name="connsiteX201" fmla="*/ 2024743 w 4572000"/>
              <a:gd name="connsiteY201" fmla="*/ 746449 h 3601617"/>
              <a:gd name="connsiteX202" fmla="*/ 2006082 w 4572000"/>
              <a:gd name="connsiteY202" fmla="*/ 774441 h 3601617"/>
              <a:gd name="connsiteX203" fmla="*/ 1987420 w 4572000"/>
              <a:gd name="connsiteY203" fmla="*/ 830425 h 3601617"/>
              <a:gd name="connsiteX204" fmla="*/ 1968759 w 4572000"/>
              <a:gd name="connsiteY204" fmla="*/ 867747 h 3601617"/>
              <a:gd name="connsiteX205" fmla="*/ 1950098 w 4572000"/>
              <a:gd name="connsiteY205" fmla="*/ 923731 h 3601617"/>
              <a:gd name="connsiteX206" fmla="*/ 1931437 w 4572000"/>
              <a:gd name="connsiteY206" fmla="*/ 951723 h 3601617"/>
              <a:gd name="connsiteX207" fmla="*/ 1912776 w 4572000"/>
              <a:gd name="connsiteY207" fmla="*/ 1007706 h 3601617"/>
              <a:gd name="connsiteX208" fmla="*/ 1903445 w 4572000"/>
              <a:gd name="connsiteY208" fmla="*/ 1035698 h 3601617"/>
              <a:gd name="connsiteX209" fmla="*/ 1866122 w 4572000"/>
              <a:gd name="connsiteY209" fmla="*/ 1082351 h 3601617"/>
              <a:gd name="connsiteX210" fmla="*/ 1856792 w 4572000"/>
              <a:gd name="connsiteY210" fmla="*/ 1110343 h 3601617"/>
              <a:gd name="connsiteX211" fmla="*/ 1810139 w 4572000"/>
              <a:gd name="connsiteY211" fmla="*/ 1166327 h 3601617"/>
              <a:gd name="connsiteX212" fmla="*/ 1772816 w 4572000"/>
              <a:gd name="connsiteY212" fmla="*/ 1240972 h 3601617"/>
              <a:gd name="connsiteX213" fmla="*/ 1763486 w 4572000"/>
              <a:gd name="connsiteY213" fmla="*/ 1268963 h 3601617"/>
              <a:gd name="connsiteX214" fmla="*/ 1698171 w 4572000"/>
              <a:gd name="connsiteY214" fmla="*/ 1324947 h 3601617"/>
              <a:gd name="connsiteX0" fmla="*/ 1698171 w 4572000"/>
              <a:gd name="connsiteY0" fmla="*/ 1324947 h 3601617"/>
              <a:gd name="connsiteX1" fmla="*/ 1558212 w 4572000"/>
              <a:gd name="connsiteY1" fmla="*/ 1296955 h 3601617"/>
              <a:gd name="connsiteX2" fmla="*/ 1530220 w 4572000"/>
              <a:gd name="connsiteY2" fmla="*/ 1287625 h 3601617"/>
              <a:gd name="connsiteX3" fmla="*/ 1492898 w 4572000"/>
              <a:gd name="connsiteY3" fmla="*/ 1278294 h 3601617"/>
              <a:gd name="connsiteX4" fmla="*/ 1427584 w 4572000"/>
              <a:gd name="connsiteY4" fmla="*/ 1268963 h 3601617"/>
              <a:gd name="connsiteX5" fmla="*/ 1399592 w 4572000"/>
              <a:gd name="connsiteY5" fmla="*/ 1259633 h 3601617"/>
              <a:gd name="connsiteX6" fmla="*/ 1324947 w 4572000"/>
              <a:gd name="connsiteY6" fmla="*/ 1240972 h 3601617"/>
              <a:gd name="connsiteX7" fmla="*/ 1259633 w 4572000"/>
              <a:gd name="connsiteY7" fmla="*/ 1212980 h 3601617"/>
              <a:gd name="connsiteX8" fmla="*/ 1240971 w 4572000"/>
              <a:gd name="connsiteY8" fmla="*/ 1194319 h 3601617"/>
              <a:gd name="connsiteX9" fmla="*/ 1156996 w 4572000"/>
              <a:gd name="connsiteY9" fmla="*/ 1166327 h 3601617"/>
              <a:gd name="connsiteX10" fmla="*/ 1129004 w 4572000"/>
              <a:gd name="connsiteY10" fmla="*/ 1156996 h 3601617"/>
              <a:gd name="connsiteX11" fmla="*/ 1101012 w 4572000"/>
              <a:gd name="connsiteY11" fmla="*/ 1147666 h 3601617"/>
              <a:gd name="connsiteX12" fmla="*/ 1026367 w 4572000"/>
              <a:gd name="connsiteY12" fmla="*/ 1110343 h 3601617"/>
              <a:gd name="connsiteX13" fmla="*/ 998376 w 4572000"/>
              <a:gd name="connsiteY13" fmla="*/ 1101012 h 3601617"/>
              <a:gd name="connsiteX14" fmla="*/ 970384 w 4572000"/>
              <a:gd name="connsiteY14" fmla="*/ 1091682 h 3601617"/>
              <a:gd name="connsiteX15" fmla="*/ 942392 w 4572000"/>
              <a:gd name="connsiteY15" fmla="*/ 1073021 h 3601617"/>
              <a:gd name="connsiteX16" fmla="*/ 811763 w 4572000"/>
              <a:gd name="connsiteY16" fmla="*/ 1054359 h 3601617"/>
              <a:gd name="connsiteX17" fmla="*/ 755780 w 4572000"/>
              <a:gd name="connsiteY17" fmla="*/ 1045029 h 3601617"/>
              <a:gd name="connsiteX18" fmla="*/ 559837 w 4572000"/>
              <a:gd name="connsiteY18" fmla="*/ 1054359 h 3601617"/>
              <a:gd name="connsiteX19" fmla="*/ 513184 w 4572000"/>
              <a:gd name="connsiteY19" fmla="*/ 1063690 h 3601617"/>
              <a:gd name="connsiteX20" fmla="*/ 447869 w 4572000"/>
              <a:gd name="connsiteY20" fmla="*/ 1073021 h 3601617"/>
              <a:gd name="connsiteX21" fmla="*/ 410547 w 4572000"/>
              <a:gd name="connsiteY21" fmla="*/ 1082351 h 3601617"/>
              <a:gd name="connsiteX22" fmla="*/ 345233 w 4572000"/>
              <a:gd name="connsiteY22" fmla="*/ 1091682 h 3601617"/>
              <a:gd name="connsiteX23" fmla="*/ 289249 w 4572000"/>
              <a:gd name="connsiteY23" fmla="*/ 1101012 h 3601617"/>
              <a:gd name="connsiteX24" fmla="*/ 261257 w 4572000"/>
              <a:gd name="connsiteY24" fmla="*/ 1110343 h 3601617"/>
              <a:gd name="connsiteX25" fmla="*/ 214604 w 4572000"/>
              <a:gd name="connsiteY25" fmla="*/ 1147666 h 3601617"/>
              <a:gd name="connsiteX26" fmla="*/ 186612 w 4572000"/>
              <a:gd name="connsiteY26" fmla="*/ 1166327 h 3601617"/>
              <a:gd name="connsiteX27" fmla="*/ 177282 w 4572000"/>
              <a:gd name="connsiteY27" fmla="*/ 1194319 h 3601617"/>
              <a:gd name="connsiteX28" fmla="*/ 130629 w 4572000"/>
              <a:gd name="connsiteY28" fmla="*/ 1240972 h 3601617"/>
              <a:gd name="connsiteX29" fmla="*/ 111967 w 4572000"/>
              <a:gd name="connsiteY29" fmla="*/ 1259633 h 3601617"/>
              <a:gd name="connsiteX30" fmla="*/ 74645 w 4572000"/>
              <a:gd name="connsiteY30" fmla="*/ 1315617 h 3601617"/>
              <a:gd name="connsiteX31" fmla="*/ 55984 w 4572000"/>
              <a:gd name="connsiteY31" fmla="*/ 1343608 h 3601617"/>
              <a:gd name="connsiteX32" fmla="*/ 37322 w 4572000"/>
              <a:gd name="connsiteY32" fmla="*/ 1371600 h 3601617"/>
              <a:gd name="connsiteX33" fmla="*/ 27992 w 4572000"/>
              <a:gd name="connsiteY33" fmla="*/ 1408923 h 3601617"/>
              <a:gd name="connsiteX34" fmla="*/ 9331 w 4572000"/>
              <a:gd name="connsiteY34" fmla="*/ 1464906 h 3601617"/>
              <a:gd name="connsiteX35" fmla="*/ 0 w 4572000"/>
              <a:gd name="connsiteY35" fmla="*/ 1530221 h 3601617"/>
              <a:gd name="connsiteX36" fmla="*/ 18661 w 4572000"/>
              <a:gd name="connsiteY36" fmla="*/ 1716833 h 3601617"/>
              <a:gd name="connsiteX37" fmla="*/ 37322 w 4572000"/>
              <a:gd name="connsiteY37" fmla="*/ 1800808 h 3601617"/>
              <a:gd name="connsiteX38" fmla="*/ 55984 w 4572000"/>
              <a:gd name="connsiteY38" fmla="*/ 1856792 h 3601617"/>
              <a:gd name="connsiteX39" fmla="*/ 65314 w 4572000"/>
              <a:gd name="connsiteY39" fmla="*/ 1884784 h 3601617"/>
              <a:gd name="connsiteX40" fmla="*/ 83976 w 4572000"/>
              <a:gd name="connsiteY40" fmla="*/ 1912776 h 3601617"/>
              <a:gd name="connsiteX41" fmla="*/ 111967 w 4572000"/>
              <a:gd name="connsiteY41" fmla="*/ 2015412 h 3601617"/>
              <a:gd name="connsiteX42" fmla="*/ 130629 w 4572000"/>
              <a:gd name="connsiteY42" fmla="*/ 2052735 h 3601617"/>
              <a:gd name="connsiteX43" fmla="*/ 149290 w 4572000"/>
              <a:gd name="connsiteY43" fmla="*/ 2108719 h 3601617"/>
              <a:gd name="connsiteX44" fmla="*/ 158620 w 4572000"/>
              <a:gd name="connsiteY44" fmla="*/ 2136710 h 3601617"/>
              <a:gd name="connsiteX45" fmla="*/ 214604 w 4572000"/>
              <a:gd name="connsiteY45" fmla="*/ 2220686 h 3601617"/>
              <a:gd name="connsiteX46" fmla="*/ 233265 w 4572000"/>
              <a:gd name="connsiteY46" fmla="*/ 2248678 h 3601617"/>
              <a:gd name="connsiteX47" fmla="*/ 251927 w 4572000"/>
              <a:gd name="connsiteY47" fmla="*/ 2267339 h 3601617"/>
              <a:gd name="connsiteX48" fmla="*/ 270588 w 4572000"/>
              <a:gd name="connsiteY48" fmla="*/ 2295331 h 3601617"/>
              <a:gd name="connsiteX49" fmla="*/ 326571 w 4572000"/>
              <a:gd name="connsiteY49" fmla="*/ 2351315 h 3601617"/>
              <a:gd name="connsiteX50" fmla="*/ 345233 w 4572000"/>
              <a:gd name="connsiteY50" fmla="*/ 2369976 h 3601617"/>
              <a:gd name="connsiteX51" fmla="*/ 363894 w 4572000"/>
              <a:gd name="connsiteY51" fmla="*/ 2397968 h 3601617"/>
              <a:gd name="connsiteX52" fmla="*/ 391886 w 4572000"/>
              <a:gd name="connsiteY52" fmla="*/ 2416629 h 3601617"/>
              <a:gd name="connsiteX53" fmla="*/ 438539 w 4572000"/>
              <a:gd name="connsiteY53" fmla="*/ 2472612 h 3601617"/>
              <a:gd name="connsiteX54" fmla="*/ 457200 w 4572000"/>
              <a:gd name="connsiteY54" fmla="*/ 2500604 h 3601617"/>
              <a:gd name="connsiteX55" fmla="*/ 503853 w 4572000"/>
              <a:gd name="connsiteY55" fmla="*/ 2537927 h 3601617"/>
              <a:gd name="connsiteX56" fmla="*/ 522514 w 4572000"/>
              <a:gd name="connsiteY56" fmla="*/ 2565919 h 3601617"/>
              <a:gd name="connsiteX57" fmla="*/ 578498 w 4572000"/>
              <a:gd name="connsiteY57" fmla="*/ 2603241 h 3601617"/>
              <a:gd name="connsiteX58" fmla="*/ 606490 w 4572000"/>
              <a:gd name="connsiteY58" fmla="*/ 2621902 h 3601617"/>
              <a:gd name="connsiteX59" fmla="*/ 634482 w 4572000"/>
              <a:gd name="connsiteY59" fmla="*/ 2640563 h 3601617"/>
              <a:gd name="connsiteX60" fmla="*/ 653143 w 4572000"/>
              <a:gd name="connsiteY60" fmla="*/ 2659225 h 3601617"/>
              <a:gd name="connsiteX61" fmla="*/ 709127 w 4572000"/>
              <a:gd name="connsiteY61" fmla="*/ 2696547 h 3601617"/>
              <a:gd name="connsiteX62" fmla="*/ 737118 w 4572000"/>
              <a:gd name="connsiteY62" fmla="*/ 2724539 h 3601617"/>
              <a:gd name="connsiteX63" fmla="*/ 793102 w 4572000"/>
              <a:gd name="connsiteY63" fmla="*/ 2743200 h 3601617"/>
              <a:gd name="connsiteX64" fmla="*/ 821094 w 4572000"/>
              <a:gd name="connsiteY64" fmla="*/ 2761861 h 3601617"/>
              <a:gd name="connsiteX65" fmla="*/ 942392 w 4572000"/>
              <a:gd name="connsiteY65" fmla="*/ 2780523 h 3601617"/>
              <a:gd name="connsiteX66" fmla="*/ 970384 w 4572000"/>
              <a:gd name="connsiteY66" fmla="*/ 2789853 h 3601617"/>
              <a:gd name="connsiteX67" fmla="*/ 1184988 w 4572000"/>
              <a:gd name="connsiteY67" fmla="*/ 2789853 h 3601617"/>
              <a:gd name="connsiteX68" fmla="*/ 1240971 w 4572000"/>
              <a:gd name="connsiteY68" fmla="*/ 2752531 h 3601617"/>
              <a:gd name="connsiteX69" fmla="*/ 1287625 w 4572000"/>
              <a:gd name="connsiteY69" fmla="*/ 2715208 h 3601617"/>
              <a:gd name="connsiteX70" fmla="*/ 1334278 w 4572000"/>
              <a:gd name="connsiteY70" fmla="*/ 2677886 h 3601617"/>
              <a:gd name="connsiteX71" fmla="*/ 1380931 w 4572000"/>
              <a:gd name="connsiteY71" fmla="*/ 2640563 h 3601617"/>
              <a:gd name="connsiteX72" fmla="*/ 1427584 w 4572000"/>
              <a:gd name="connsiteY72" fmla="*/ 2603241 h 3601617"/>
              <a:gd name="connsiteX73" fmla="*/ 1446245 w 4572000"/>
              <a:gd name="connsiteY73" fmla="*/ 2575249 h 3601617"/>
              <a:gd name="connsiteX74" fmla="*/ 1474237 w 4572000"/>
              <a:gd name="connsiteY74" fmla="*/ 2547257 h 3601617"/>
              <a:gd name="connsiteX75" fmla="*/ 1492898 w 4572000"/>
              <a:gd name="connsiteY75" fmla="*/ 2519266 h 3601617"/>
              <a:gd name="connsiteX76" fmla="*/ 1520890 w 4572000"/>
              <a:gd name="connsiteY76" fmla="*/ 2509935 h 3601617"/>
              <a:gd name="connsiteX77" fmla="*/ 1548882 w 4572000"/>
              <a:gd name="connsiteY77" fmla="*/ 2481943 h 3601617"/>
              <a:gd name="connsiteX78" fmla="*/ 1614196 w 4572000"/>
              <a:gd name="connsiteY78" fmla="*/ 2463282 h 3601617"/>
              <a:gd name="connsiteX79" fmla="*/ 1707502 w 4572000"/>
              <a:gd name="connsiteY79" fmla="*/ 2435290 h 3601617"/>
              <a:gd name="connsiteX80" fmla="*/ 1819469 w 4572000"/>
              <a:gd name="connsiteY80" fmla="*/ 2416629 h 3601617"/>
              <a:gd name="connsiteX81" fmla="*/ 1903445 w 4572000"/>
              <a:gd name="connsiteY81" fmla="*/ 2397968 h 3601617"/>
              <a:gd name="connsiteX82" fmla="*/ 1978090 w 4572000"/>
              <a:gd name="connsiteY82" fmla="*/ 2379306 h 3601617"/>
              <a:gd name="connsiteX83" fmla="*/ 2062065 w 4572000"/>
              <a:gd name="connsiteY83" fmla="*/ 2397968 h 3601617"/>
              <a:gd name="connsiteX84" fmla="*/ 2080727 w 4572000"/>
              <a:gd name="connsiteY84" fmla="*/ 2425959 h 3601617"/>
              <a:gd name="connsiteX85" fmla="*/ 2108718 w 4572000"/>
              <a:gd name="connsiteY85" fmla="*/ 2435290 h 3601617"/>
              <a:gd name="connsiteX86" fmla="*/ 2155371 w 4572000"/>
              <a:gd name="connsiteY86" fmla="*/ 2481943 h 3601617"/>
              <a:gd name="connsiteX87" fmla="*/ 2174033 w 4572000"/>
              <a:gd name="connsiteY87" fmla="*/ 2500604 h 3601617"/>
              <a:gd name="connsiteX88" fmla="*/ 2230016 w 4572000"/>
              <a:gd name="connsiteY88" fmla="*/ 2584580 h 3601617"/>
              <a:gd name="connsiteX89" fmla="*/ 2207049 w 4572000"/>
              <a:gd name="connsiteY89" fmla="*/ 2680757 h 3601617"/>
              <a:gd name="connsiteX90" fmla="*/ 2255855 w 4572000"/>
              <a:gd name="connsiteY90" fmla="*/ 2748942 h 3601617"/>
              <a:gd name="connsiteX91" fmla="*/ 2254419 w 4572000"/>
              <a:gd name="connsiteY91" fmla="*/ 2817846 h 3601617"/>
              <a:gd name="connsiteX92" fmla="*/ 2298919 w 4572000"/>
              <a:gd name="connsiteY92" fmla="*/ 2810668 h 3601617"/>
              <a:gd name="connsiteX93" fmla="*/ 2302508 w 4572000"/>
              <a:gd name="connsiteY93" fmla="*/ 2859474 h 3601617"/>
              <a:gd name="connsiteX94" fmla="*/ 2311121 w 4572000"/>
              <a:gd name="connsiteY94" fmla="*/ 2930530 h 3601617"/>
              <a:gd name="connsiteX95" fmla="*/ 2335524 w 4572000"/>
              <a:gd name="connsiteY95" fmla="*/ 2988667 h 3601617"/>
              <a:gd name="connsiteX96" fmla="*/ 2344855 w 4572000"/>
              <a:gd name="connsiteY96" fmla="*/ 3073360 h 3601617"/>
              <a:gd name="connsiteX97" fmla="*/ 2383613 w 4572000"/>
              <a:gd name="connsiteY97" fmla="*/ 3150159 h 3601617"/>
              <a:gd name="connsiteX98" fmla="*/ 2408015 w 4572000"/>
              <a:gd name="connsiteY98" fmla="*/ 3193222 h 3601617"/>
              <a:gd name="connsiteX99" fmla="*/ 2416629 w 4572000"/>
              <a:gd name="connsiteY99" fmla="*/ 3125755 h 3601617"/>
              <a:gd name="connsiteX100" fmla="*/ 2444620 w 4572000"/>
              <a:gd name="connsiteY100" fmla="*/ 3181739 h 3601617"/>
              <a:gd name="connsiteX101" fmla="*/ 2491274 w 4572000"/>
              <a:gd name="connsiteY101" fmla="*/ 3265715 h 3601617"/>
              <a:gd name="connsiteX102" fmla="*/ 2537927 w 4572000"/>
              <a:gd name="connsiteY102" fmla="*/ 3303037 h 3601617"/>
              <a:gd name="connsiteX103" fmla="*/ 2556588 w 4572000"/>
              <a:gd name="connsiteY103" fmla="*/ 3331029 h 3601617"/>
              <a:gd name="connsiteX104" fmla="*/ 2612571 w 4572000"/>
              <a:gd name="connsiteY104" fmla="*/ 3368351 h 3601617"/>
              <a:gd name="connsiteX105" fmla="*/ 2659225 w 4572000"/>
              <a:gd name="connsiteY105" fmla="*/ 3405674 h 3601617"/>
              <a:gd name="connsiteX106" fmla="*/ 2705878 w 4572000"/>
              <a:gd name="connsiteY106" fmla="*/ 3461657 h 3601617"/>
              <a:gd name="connsiteX107" fmla="*/ 2733869 w 4572000"/>
              <a:gd name="connsiteY107" fmla="*/ 3480319 h 3601617"/>
              <a:gd name="connsiteX108" fmla="*/ 2789853 w 4572000"/>
              <a:gd name="connsiteY108" fmla="*/ 3508310 h 3601617"/>
              <a:gd name="connsiteX109" fmla="*/ 2845837 w 4572000"/>
              <a:gd name="connsiteY109" fmla="*/ 3536302 h 3601617"/>
              <a:gd name="connsiteX110" fmla="*/ 2901820 w 4572000"/>
              <a:gd name="connsiteY110" fmla="*/ 3554963 h 3601617"/>
              <a:gd name="connsiteX111" fmla="*/ 2920482 w 4572000"/>
              <a:gd name="connsiteY111" fmla="*/ 3573625 h 3601617"/>
              <a:gd name="connsiteX112" fmla="*/ 2967135 w 4572000"/>
              <a:gd name="connsiteY112" fmla="*/ 3582955 h 3601617"/>
              <a:gd name="connsiteX113" fmla="*/ 3069771 w 4572000"/>
              <a:gd name="connsiteY113" fmla="*/ 3601617 h 3601617"/>
              <a:gd name="connsiteX114" fmla="*/ 3228392 w 4572000"/>
              <a:gd name="connsiteY114" fmla="*/ 3592286 h 3601617"/>
              <a:gd name="connsiteX115" fmla="*/ 3359020 w 4572000"/>
              <a:gd name="connsiteY115" fmla="*/ 3582955 h 3601617"/>
              <a:gd name="connsiteX116" fmla="*/ 3573625 w 4572000"/>
              <a:gd name="connsiteY116" fmla="*/ 3573625 h 3601617"/>
              <a:gd name="connsiteX117" fmla="*/ 3834882 w 4572000"/>
              <a:gd name="connsiteY117" fmla="*/ 3554963 h 3601617"/>
              <a:gd name="connsiteX118" fmla="*/ 3909527 w 4572000"/>
              <a:gd name="connsiteY118" fmla="*/ 3545633 h 3601617"/>
              <a:gd name="connsiteX119" fmla="*/ 4068147 w 4572000"/>
              <a:gd name="connsiteY119" fmla="*/ 3526972 h 3601617"/>
              <a:gd name="connsiteX120" fmla="*/ 4096139 w 4572000"/>
              <a:gd name="connsiteY120" fmla="*/ 3517641 h 3601617"/>
              <a:gd name="connsiteX121" fmla="*/ 4133461 w 4572000"/>
              <a:gd name="connsiteY121" fmla="*/ 3508310 h 3601617"/>
              <a:gd name="connsiteX122" fmla="*/ 4161453 w 4572000"/>
              <a:gd name="connsiteY122" fmla="*/ 3489649 h 3601617"/>
              <a:gd name="connsiteX123" fmla="*/ 4189445 w 4572000"/>
              <a:gd name="connsiteY123" fmla="*/ 3480319 h 3601617"/>
              <a:gd name="connsiteX124" fmla="*/ 4338735 w 4572000"/>
              <a:gd name="connsiteY124" fmla="*/ 3461657 h 3601617"/>
              <a:gd name="connsiteX125" fmla="*/ 4469363 w 4572000"/>
              <a:gd name="connsiteY125" fmla="*/ 3433666 h 3601617"/>
              <a:gd name="connsiteX126" fmla="*/ 4534678 w 4572000"/>
              <a:gd name="connsiteY126" fmla="*/ 3415004 h 3601617"/>
              <a:gd name="connsiteX127" fmla="*/ 4544008 w 4572000"/>
              <a:gd name="connsiteY127" fmla="*/ 3387012 h 3601617"/>
              <a:gd name="connsiteX128" fmla="*/ 4553339 w 4572000"/>
              <a:gd name="connsiteY128" fmla="*/ 3312368 h 3601617"/>
              <a:gd name="connsiteX129" fmla="*/ 4572000 w 4572000"/>
              <a:gd name="connsiteY129" fmla="*/ 3004457 h 3601617"/>
              <a:gd name="connsiteX130" fmla="*/ 4562669 w 4572000"/>
              <a:gd name="connsiteY130" fmla="*/ 2892490 h 3601617"/>
              <a:gd name="connsiteX131" fmla="*/ 4553339 w 4572000"/>
              <a:gd name="connsiteY131" fmla="*/ 2864498 h 3601617"/>
              <a:gd name="connsiteX132" fmla="*/ 4534678 w 4572000"/>
              <a:gd name="connsiteY132" fmla="*/ 2780523 h 3601617"/>
              <a:gd name="connsiteX133" fmla="*/ 4525347 w 4572000"/>
              <a:gd name="connsiteY133" fmla="*/ 2715208 h 3601617"/>
              <a:gd name="connsiteX134" fmla="*/ 4516016 w 4572000"/>
              <a:gd name="connsiteY134" fmla="*/ 2687217 h 3601617"/>
              <a:gd name="connsiteX135" fmla="*/ 4534678 w 4572000"/>
              <a:gd name="connsiteY135" fmla="*/ 2332653 h 3601617"/>
              <a:gd name="connsiteX136" fmla="*/ 4553339 w 4572000"/>
              <a:gd name="connsiteY136" fmla="*/ 2146041 h 3601617"/>
              <a:gd name="connsiteX137" fmla="*/ 4572000 w 4572000"/>
              <a:gd name="connsiteY137" fmla="*/ 1502229 h 3601617"/>
              <a:gd name="connsiteX138" fmla="*/ 4553339 w 4572000"/>
              <a:gd name="connsiteY138" fmla="*/ 1343608 h 3601617"/>
              <a:gd name="connsiteX139" fmla="*/ 4534678 w 4572000"/>
              <a:gd name="connsiteY139" fmla="*/ 1306286 h 3601617"/>
              <a:gd name="connsiteX140" fmla="*/ 4525347 w 4572000"/>
              <a:gd name="connsiteY140" fmla="*/ 1278294 h 3601617"/>
              <a:gd name="connsiteX141" fmla="*/ 4497355 w 4572000"/>
              <a:gd name="connsiteY141" fmla="*/ 1259633 h 3601617"/>
              <a:gd name="connsiteX142" fmla="*/ 4413380 w 4572000"/>
              <a:gd name="connsiteY142" fmla="*/ 1175657 h 3601617"/>
              <a:gd name="connsiteX143" fmla="*/ 4394718 w 4572000"/>
              <a:gd name="connsiteY143" fmla="*/ 1156996 h 3601617"/>
              <a:gd name="connsiteX144" fmla="*/ 4376057 w 4572000"/>
              <a:gd name="connsiteY144" fmla="*/ 1129004 h 3601617"/>
              <a:gd name="connsiteX145" fmla="*/ 4320074 w 4572000"/>
              <a:gd name="connsiteY145" fmla="*/ 1091682 h 3601617"/>
              <a:gd name="connsiteX146" fmla="*/ 4346630 w 4572000"/>
              <a:gd name="connsiteY146" fmla="*/ 1036416 h 3601617"/>
              <a:gd name="connsiteX147" fmla="*/ 4282751 w 4572000"/>
              <a:gd name="connsiteY147" fmla="*/ 1035698 h 3601617"/>
              <a:gd name="connsiteX148" fmla="*/ 4305000 w 4572000"/>
              <a:gd name="connsiteY148" fmla="*/ 1001247 h 3601617"/>
              <a:gd name="connsiteX149" fmla="*/ 4246864 w 4572000"/>
              <a:gd name="connsiteY149" fmla="*/ 967513 h 3601617"/>
              <a:gd name="connsiteX150" fmla="*/ 4198776 w 4572000"/>
              <a:gd name="connsiteY150" fmla="*/ 961053 h 3601617"/>
              <a:gd name="connsiteX151" fmla="*/ 4170784 w 4572000"/>
              <a:gd name="connsiteY151" fmla="*/ 942392 h 3601617"/>
              <a:gd name="connsiteX152" fmla="*/ 4124131 w 4572000"/>
              <a:gd name="connsiteY152" fmla="*/ 895739 h 3601617"/>
              <a:gd name="connsiteX153" fmla="*/ 4068147 w 4572000"/>
              <a:gd name="connsiteY153" fmla="*/ 839755 h 3601617"/>
              <a:gd name="connsiteX154" fmla="*/ 4012163 w 4572000"/>
              <a:gd name="connsiteY154" fmla="*/ 783772 h 3601617"/>
              <a:gd name="connsiteX155" fmla="*/ 3984171 w 4572000"/>
              <a:gd name="connsiteY155" fmla="*/ 765110 h 3601617"/>
              <a:gd name="connsiteX156" fmla="*/ 3946849 w 4572000"/>
              <a:gd name="connsiteY156" fmla="*/ 718457 h 3601617"/>
              <a:gd name="connsiteX157" fmla="*/ 3890865 w 4572000"/>
              <a:gd name="connsiteY157" fmla="*/ 662474 h 3601617"/>
              <a:gd name="connsiteX158" fmla="*/ 3853543 w 4572000"/>
              <a:gd name="connsiteY158" fmla="*/ 625151 h 3601617"/>
              <a:gd name="connsiteX159" fmla="*/ 3825551 w 4572000"/>
              <a:gd name="connsiteY159" fmla="*/ 606490 h 3601617"/>
              <a:gd name="connsiteX160" fmla="*/ 3785358 w 4572000"/>
              <a:gd name="connsiteY160" fmla="*/ 520361 h 3601617"/>
              <a:gd name="connsiteX161" fmla="*/ 3758801 w 4572000"/>
              <a:gd name="connsiteY161" fmla="*/ 478015 h 3601617"/>
              <a:gd name="connsiteX162" fmla="*/ 3685592 w 4572000"/>
              <a:gd name="connsiteY162" fmla="*/ 485192 h 3601617"/>
              <a:gd name="connsiteX163" fmla="*/ 3708560 w 4572000"/>
              <a:gd name="connsiteY163" fmla="*/ 438539 h 3601617"/>
              <a:gd name="connsiteX164" fmla="*/ 3629608 w 4572000"/>
              <a:gd name="connsiteY164" fmla="*/ 447870 h 3601617"/>
              <a:gd name="connsiteX165" fmla="*/ 3638939 w 4572000"/>
              <a:gd name="connsiteY165" fmla="*/ 361023 h 3601617"/>
              <a:gd name="connsiteX166" fmla="*/ 3554963 w 4572000"/>
              <a:gd name="connsiteY166" fmla="*/ 382555 h 3601617"/>
              <a:gd name="connsiteX167" fmla="*/ 3596592 w 4572000"/>
              <a:gd name="connsiteY167" fmla="*/ 339491 h 3601617"/>
              <a:gd name="connsiteX168" fmla="*/ 3480318 w 4572000"/>
              <a:gd name="connsiteY168" fmla="*/ 317241 h 3601617"/>
              <a:gd name="connsiteX169" fmla="*/ 3452327 w 4572000"/>
              <a:gd name="connsiteY169" fmla="*/ 298580 h 3601617"/>
              <a:gd name="connsiteX170" fmla="*/ 3433665 w 4572000"/>
              <a:gd name="connsiteY170" fmla="*/ 279919 h 3601617"/>
              <a:gd name="connsiteX171" fmla="*/ 3405673 w 4572000"/>
              <a:gd name="connsiteY171" fmla="*/ 195944 h 3601617"/>
              <a:gd name="connsiteX172" fmla="*/ 3312367 w 4572000"/>
              <a:gd name="connsiteY172" fmla="*/ 205274 h 3601617"/>
              <a:gd name="connsiteX173" fmla="*/ 3293706 w 4572000"/>
              <a:gd name="connsiteY173" fmla="*/ 186612 h 3601617"/>
              <a:gd name="connsiteX174" fmla="*/ 3368351 w 4572000"/>
              <a:gd name="connsiteY174" fmla="*/ 149290 h 3601617"/>
              <a:gd name="connsiteX175" fmla="*/ 3209731 w 4572000"/>
              <a:gd name="connsiteY175" fmla="*/ 139959 h 3601617"/>
              <a:gd name="connsiteX176" fmla="*/ 3256384 w 4572000"/>
              <a:gd name="connsiteY176" fmla="*/ 37323 h 3601617"/>
              <a:gd name="connsiteX177" fmla="*/ 3191070 w 4572000"/>
              <a:gd name="connsiteY177" fmla="*/ 55984 h 3601617"/>
              <a:gd name="connsiteX178" fmla="*/ 3172409 w 4572000"/>
              <a:gd name="connsiteY178" fmla="*/ 9331 h 3601617"/>
              <a:gd name="connsiteX179" fmla="*/ 3023118 w 4572000"/>
              <a:gd name="connsiteY179" fmla="*/ 55984 h 3601617"/>
              <a:gd name="connsiteX180" fmla="*/ 2995127 w 4572000"/>
              <a:gd name="connsiteY180" fmla="*/ 37323 h 3601617"/>
              <a:gd name="connsiteX181" fmla="*/ 2901820 w 4572000"/>
              <a:gd name="connsiteY181" fmla="*/ 9331 h 3601617"/>
              <a:gd name="connsiteX182" fmla="*/ 2799184 w 4572000"/>
              <a:gd name="connsiteY182" fmla="*/ 0 h 3601617"/>
              <a:gd name="connsiteX183" fmla="*/ 2649894 w 4572000"/>
              <a:gd name="connsiteY183" fmla="*/ 9331 h 3601617"/>
              <a:gd name="connsiteX184" fmla="*/ 2537927 w 4572000"/>
              <a:gd name="connsiteY184" fmla="*/ 65315 h 3601617"/>
              <a:gd name="connsiteX185" fmla="*/ 2509935 w 4572000"/>
              <a:gd name="connsiteY185" fmla="*/ 74645 h 3601617"/>
              <a:gd name="connsiteX186" fmla="*/ 2481943 w 4572000"/>
              <a:gd name="connsiteY186" fmla="*/ 102637 h 3601617"/>
              <a:gd name="connsiteX187" fmla="*/ 2425959 w 4572000"/>
              <a:gd name="connsiteY187" fmla="*/ 139959 h 3601617"/>
              <a:gd name="connsiteX188" fmla="*/ 2379306 w 4572000"/>
              <a:gd name="connsiteY188" fmla="*/ 177282 h 3601617"/>
              <a:gd name="connsiteX189" fmla="*/ 2360645 w 4572000"/>
              <a:gd name="connsiteY189" fmla="*/ 205274 h 3601617"/>
              <a:gd name="connsiteX190" fmla="*/ 2304661 w 4572000"/>
              <a:gd name="connsiteY190" fmla="*/ 251927 h 3601617"/>
              <a:gd name="connsiteX191" fmla="*/ 2267339 w 4572000"/>
              <a:gd name="connsiteY191" fmla="*/ 307910 h 3601617"/>
              <a:gd name="connsiteX192" fmla="*/ 2248678 w 4572000"/>
              <a:gd name="connsiteY192" fmla="*/ 335902 h 3601617"/>
              <a:gd name="connsiteX193" fmla="*/ 2220686 w 4572000"/>
              <a:gd name="connsiteY193" fmla="*/ 391886 h 3601617"/>
              <a:gd name="connsiteX194" fmla="*/ 2183363 w 4572000"/>
              <a:gd name="connsiteY194" fmla="*/ 447870 h 3601617"/>
              <a:gd name="connsiteX195" fmla="*/ 2155371 w 4572000"/>
              <a:gd name="connsiteY195" fmla="*/ 503853 h 3601617"/>
              <a:gd name="connsiteX196" fmla="*/ 2118049 w 4572000"/>
              <a:gd name="connsiteY196" fmla="*/ 587829 h 3601617"/>
              <a:gd name="connsiteX197" fmla="*/ 2090057 w 4572000"/>
              <a:gd name="connsiteY197" fmla="*/ 615821 h 3601617"/>
              <a:gd name="connsiteX198" fmla="*/ 2062065 w 4572000"/>
              <a:gd name="connsiteY198" fmla="*/ 662474 h 3601617"/>
              <a:gd name="connsiteX199" fmla="*/ 2052735 w 4572000"/>
              <a:gd name="connsiteY199" fmla="*/ 690466 h 3601617"/>
              <a:gd name="connsiteX200" fmla="*/ 2034074 w 4572000"/>
              <a:gd name="connsiteY200" fmla="*/ 718457 h 3601617"/>
              <a:gd name="connsiteX201" fmla="*/ 2024743 w 4572000"/>
              <a:gd name="connsiteY201" fmla="*/ 746449 h 3601617"/>
              <a:gd name="connsiteX202" fmla="*/ 2006082 w 4572000"/>
              <a:gd name="connsiteY202" fmla="*/ 774441 h 3601617"/>
              <a:gd name="connsiteX203" fmla="*/ 1987420 w 4572000"/>
              <a:gd name="connsiteY203" fmla="*/ 830425 h 3601617"/>
              <a:gd name="connsiteX204" fmla="*/ 1968759 w 4572000"/>
              <a:gd name="connsiteY204" fmla="*/ 867747 h 3601617"/>
              <a:gd name="connsiteX205" fmla="*/ 1950098 w 4572000"/>
              <a:gd name="connsiteY205" fmla="*/ 923731 h 3601617"/>
              <a:gd name="connsiteX206" fmla="*/ 1931437 w 4572000"/>
              <a:gd name="connsiteY206" fmla="*/ 951723 h 3601617"/>
              <a:gd name="connsiteX207" fmla="*/ 1912776 w 4572000"/>
              <a:gd name="connsiteY207" fmla="*/ 1007706 h 3601617"/>
              <a:gd name="connsiteX208" fmla="*/ 1903445 w 4572000"/>
              <a:gd name="connsiteY208" fmla="*/ 1035698 h 3601617"/>
              <a:gd name="connsiteX209" fmla="*/ 1866122 w 4572000"/>
              <a:gd name="connsiteY209" fmla="*/ 1082351 h 3601617"/>
              <a:gd name="connsiteX210" fmla="*/ 1856792 w 4572000"/>
              <a:gd name="connsiteY210" fmla="*/ 1110343 h 3601617"/>
              <a:gd name="connsiteX211" fmla="*/ 1810139 w 4572000"/>
              <a:gd name="connsiteY211" fmla="*/ 1166327 h 3601617"/>
              <a:gd name="connsiteX212" fmla="*/ 1772816 w 4572000"/>
              <a:gd name="connsiteY212" fmla="*/ 1240972 h 3601617"/>
              <a:gd name="connsiteX213" fmla="*/ 1763486 w 4572000"/>
              <a:gd name="connsiteY213" fmla="*/ 1268963 h 3601617"/>
              <a:gd name="connsiteX214" fmla="*/ 1698171 w 4572000"/>
              <a:gd name="connsiteY214" fmla="*/ 1324947 h 3601617"/>
              <a:gd name="connsiteX0" fmla="*/ 1698171 w 4572000"/>
              <a:gd name="connsiteY0" fmla="*/ 1324947 h 3601617"/>
              <a:gd name="connsiteX1" fmla="*/ 1558212 w 4572000"/>
              <a:gd name="connsiteY1" fmla="*/ 1296955 h 3601617"/>
              <a:gd name="connsiteX2" fmla="*/ 1530220 w 4572000"/>
              <a:gd name="connsiteY2" fmla="*/ 1287625 h 3601617"/>
              <a:gd name="connsiteX3" fmla="*/ 1492898 w 4572000"/>
              <a:gd name="connsiteY3" fmla="*/ 1278294 h 3601617"/>
              <a:gd name="connsiteX4" fmla="*/ 1427584 w 4572000"/>
              <a:gd name="connsiteY4" fmla="*/ 1268963 h 3601617"/>
              <a:gd name="connsiteX5" fmla="*/ 1399592 w 4572000"/>
              <a:gd name="connsiteY5" fmla="*/ 1259633 h 3601617"/>
              <a:gd name="connsiteX6" fmla="*/ 1324947 w 4572000"/>
              <a:gd name="connsiteY6" fmla="*/ 1240972 h 3601617"/>
              <a:gd name="connsiteX7" fmla="*/ 1259633 w 4572000"/>
              <a:gd name="connsiteY7" fmla="*/ 1212980 h 3601617"/>
              <a:gd name="connsiteX8" fmla="*/ 1240971 w 4572000"/>
              <a:gd name="connsiteY8" fmla="*/ 1194319 h 3601617"/>
              <a:gd name="connsiteX9" fmla="*/ 1156996 w 4572000"/>
              <a:gd name="connsiteY9" fmla="*/ 1166327 h 3601617"/>
              <a:gd name="connsiteX10" fmla="*/ 1129004 w 4572000"/>
              <a:gd name="connsiteY10" fmla="*/ 1156996 h 3601617"/>
              <a:gd name="connsiteX11" fmla="*/ 1101012 w 4572000"/>
              <a:gd name="connsiteY11" fmla="*/ 1147666 h 3601617"/>
              <a:gd name="connsiteX12" fmla="*/ 1026367 w 4572000"/>
              <a:gd name="connsiteY12" fmla="*/ 1110343 h 3601617"/>
              <a:gd name="connsiteX13" fmla="*/ 998376 w 4572000"/>
              <a:gd name="connsiteY13" fmla="*/ 1101012 h 3601617"/>
              <a:gd name="connsiteX14" fmla="*/ 970384 w 4572000"/>
              <a:gd name="connsiteY14" fmla="*/ 1091682 h 3601617"/>
              <a:gd name="connsiteX15" fmla="*/ 942392 w 4572000"/>
              <a:gd name="connsiteY15" fmla="*/ 1073021 h 3601617"/>
              <a:gd name="connsiteX16" fmla="*/ 811763 w 4572000"/>
              <a:gd name="connsiteY16" fmla="*/ 1054359 h 3601617"/>
              <a:gd name="connsiteX17" fmla="*/ 755780 w 4572000"/>
              <a:gd name="connsiteY17" fmla="*/ 1045029 h 3601617"/>
              <a:gd name="connsiteX18" fmla="*/ 559837 w 4572000"/>
              <a:gd name="connsiteY18" fmla="*/ 1054359 h 3601617"/>
              <a:gd name="connsiteX19" fmla="*/ 513184 w 4572000"/>
              <a:gd name="connsiteY19" fmla="*/ 1063690 h 3601617"/>
              <a:gd name="connsiteX20" fmla="*/ 447869 w 4572000"/>
              <a:gd name="connsiteY20" fmla="*/ 1073021 h 3601617"/>
              <a:gd name="connsiteX21" fmla="*/ 410547 w 4572000"/>
              <a:gd name="connsiteY21" fmla="*/ 1082351 h 3601617"/>
              <a:gd name="connsiteX22" fmla="*/ 345233 w 4572000"/>
              <a:gd name="connsiteY22" fmla="*/ 1091682 h 3601617"/>
              <a:gd name="connsiteX23" fmla="*/ 289249 w 4572000"/>
              <a:gd name="connsiteY23" fmla="*/ 1101012 h 3601617"/>
              <a:gd name="connsiteX24" fmla="*/ 261257 w 4572000"/>
              <a:gd name="connsiteY24" fmla="*/ 1110343 h 3601617"/>
              <a:gd name="connsiteX25" fmla="*/ 214604 w 4572000"/>
              <a:gd name="connsiteY25" fmla="*/ 1147666 h 3601617"/>
              <a:gd name="connsiteX26" fmla="*/ 186612 w 4572000"/>
              <a:gd name="connsiteY26" fmla="*/ 1166327 h 3601617"/>
              <a:gd name="connsiteX27" fmla="*/ 177282 w 4572000"/>
              <a:gd name="connsiteY27" fmla="*/ 1194319 h 3601617"/>
              <a:gd name="connsiteX28" fmla="*/ 130629 w 4572000"/>
              <a:gd name="connsiteY28" fmla="*/ 1240972 h 3601617"/>
              <a:gd name="connsiteX29" fmla="*/ 111967 w 4572000"/>
              <a:gd name="connsiteY29" fmla="*/ 1259633 h 3601617"/>
              <a:gd name="connsiteX30" fmla="*/ 74645 w 4572000"/>
              <a:gd name="connsiteY30" fmla="*/ 1315617 h 3601617"/>
              <a:gd name="connsiteX31" fmla="*/ 55984 w 4572000"/>
              <a:gd name="connsiteY31" fmla="*/ 1343608 h 3601617"/>
              <a:gd name="connsiteX32" fmla="*/ 37322 w 4572000"/>
              <a:gd name="connsiteY32" fmla="*/ 1371600 h 3601617"/>
              <a:gd name="connsiteX33" fmla="*/ 27992 w 4572000"/>
              <a:gd name="connsiteY33" fmla="*/ 1408923 h 3601617"/>
              <a:gd name="connsiteX34" fmla="*/ 9331 w 4572000"/>
              <a:gd name="connsiteY34" fmla="*/ 1464906 h 3601617"/>
              <a:gd name="connsiteX35" fmla="*/ 0 w 4572000"/>
              <a:gd name="connsiteY35" fmla="*/ 1530221 h 3601617"/>
              <a:gd name="connsiteX36" fmla="*/ 18661 w 4572000"/>
              <a:gd name="connsiteY36" fmla="*/ 1716833 h 3601617"/>
              <a:gd name="connsiteX37" fmla="*/ 37322 w 4572000"/>
              <a:gd name="connsiteY37" fmla="*/ 1800808 h 3601617"/>
              <a:gd name="connsiteX38" fmla="*/ 55984 w 4572000"/>
              <a:gd name="connsiteY38" fmla="*/ 1856792 h 3601617"/>
              <a:gd name="connsiteX39" fmla="*/ 65314 w 4572000"/>
              <a:gd name="connsiteY39" fmla="*/ 1884784 h 3601617"/>
              <a:gd name="connsiteX40" fmla="*/ 83976 w 4572000"/>
              <a:gd name="connsiteY40" fmla="*/ 1912776 h 3601617"/>
              <a:gd name="connsiteX41" fmla="*/ 111967 w 4572000"/>
              <a:gd name="connsiteY41" fmla="*/ 2015412 h 3601617"/>
              <a:gd name="connsiteX42" fmla="*/ 130629 w 4572000"/>
              <a:gd name="connsiteY42" fmla="*/ 2052735 h 3601617"/>
              <a:gd name="connsiteX43" fmla="*/ 149290 w 4572000"/>
              <a:gd name="connsiteY43" fmla="*/ 2108719 h 3601617"/>
              <a:gd name="connsiteX44" fmla="*/ 158620 w 4572000"/>
              <a:gd name="connsiteY44" fmla="*/ 2136710 h 3601617"/>
              <a:gd name="connsiteX45" fmla="*/ 214604 w 4572000"/>
              <a:gd name="connsiteY45" fmla="*/ 2220686 h 3601617"/>
              <a:gd name="connsiteX46" fmla="*/ 233265 w 4572000"/>
              <a:gd name="connsiteY46" fmla="*/ 2248678 h 3601617"/>
              <a:gd name="connsiteX47" fmla="*/ 251927 w 4572000"/>
              <a:gd name="connsiteY47" fmla="*/ 2267339 h 3601617"/>
              <a:gd name="connsiteX48" fmla="*/ 270588 w 4572000"/>
              <a:gd name="connsiteY48" fmla="*/ 2295331 h 3601617"/>
              <a:gd name="connsiteX49" fmla="*/ 326571 w 4572000"/>
              <a:gd name="connsiteY49" fmla="*/ 2351315 h 3601617"/>
              <a:gd name="connsiteX50" fmla="*/ 345233 w 4572000"/>
              <a:gd name="connsiteY50" fmla="*/ 2369976 h 3601617"/>
              <a:gd name="connsiteX51" fmla="*/ 363894 w 4572000"/>
              <a:gd name="connsiteY51" fmla="*/ 2397968 h 3601617"/>
              <a:gd name="connsiteX52" fmla="*/ 391886 w 4572000"/>
              <a:gd name="connsiteY52" fmla="*/ 2416629 h 3601617"/>
              <a:gd name="connsiteX53" fmla="*/ 438539 w 4572000"/>
              <a:gd name="connsiteY53" fmla="*/ 2472612 h 3601617"/>
              <a:gd name="connsiteX54" fmla="*/ 457200 w 4572000"/>
              <a:gd name="connsiteY54" fmla="*/ 2500604 h 3601617"/>
              <a:gd name="connsiteX55" fmla="*/ 503853 w 4572000"/>
              <a:gd name="connsiteY55" fmla="*/ 2537927 h 3601617"/>
              <a:gd name="connsiteX56" fmla="*/ 522514 w 4572000"/>
              <a:gd name="connsiteY56" fmla="*/ 2565919 h 3601617"/>
              <a:gd name="connsiteX57" fmla="*/ 578498 w 4572000"/>
              <a:gd name="connsiteY57" fmla="*/ 2603241 h 3601617"/>
              <a:gd name="connsiteX58" fmla="*/ 606490 w 4572000"/>
              <a:gd name="connsiteY58" fmla="*/ 2621902 h 3601617"/>
              <a:gd name="connsiteX59" fmla="*/ 634482 w 4572000"/>
              <a:gd name="connsiteY59" fmla="*/ 2640563 h 3601617"/>
              <a:gd name="connsiteX60" fmla="*/ 653143 w 4572000"/>
              <a:gd name="connsiteY60" fmla="*/ 2659225 h 3601617"/>
              <a:gd name="connsiteX61" fmla="*/ 709127 w 4572000"/>
              <a:gd name="connsiteY61" fmla="*/ 2696547 h 3601617"/>
              <a:gd name="connsiteX62" fmla="*/ 737118 w 4572000"/>
              <a:gd name="connsiteY62" fmla="*/ 2724539 h 3601617"/>
              <a:gd name="connsiteX63" fmla="*/ 793102 w 4572000"/>
              <a:gd name="connsiteY63" fmla="*/ 2743200 h 3601617"/>
              <a:gd name="connsiteX64" fmla="*/ 821094 w 4572000"/>
              <a:gd name="connsiteY64" fmla="*/ 2761861 h 3601617"/>
              <a:gd name="connsiteX65" fmla="*/ 942392 w 4572000"/>
              <a:gd name="connsiteY65" fmla="*/ 2780523 h 3601617"/>
              <a:gd name="connsiteX66" fmla="*/ 970384 w 4572000"/>
              <a:gd name="connsiteY66" fmla="*/ 2789853 h 3601617"/>
              <a:gd name="connsiteX67" fmla="*/ 1184988 w 4572000"/>
              <a:gd name="connsiteY67" fmla="*/ 2789853 h 3601617"/>
              <a:gd name="connsiteX68" fmla="*/ 1240971 w 4572000"/>
              <a:gd name="connsiteY68" fmla="*/ 2752531 h 3601617"/>
              <a:gd name="connsiteX69" fmla="*/ 1287625 w 4572000"/>
              <a:gd name="connsiteY69" fmla="*/ 2715208 h 3601617"/>
              <a:gd name="connsiteX70" fmla="*/ 1334278 w 4572000"/>
              <a:gd name="connsiteY70" fmla="*/ 2677886 h 3601617"/>
              <a:gd name="connsiteX71" fmla="*/ 1380931 w 4572000"/>
              <a:gd name="connsiteY71" fmla="*/ 2640563 h 3601617"/>
              <a:gd name="connsiteX72" fmla="*/ 1427584 w 4572000"/>
              <a:gd name="connsiteY72" fmla="*/ 2603241 h 3601617"/>
              <a:gd name="connsiteX73" fmla="*/ 1446245 w 4572000"/>
              <a:gd name="connsiteY73" fmla="*/ 2575249 h 3601617"/>
              <a:gd name="connsiteX74" fmla="*/ 1474237 w 4572000"/>
              <a:gd name="connsiteY74" fmla="*/ 2547257 h 3601617"/>
              <a:gd name="connsiteX75" fmla="*/ 1492898 w 4572000"/>
              <a:gd name="connsiteY75" fmla="*/ 2519266 h 3601617"/>
              <a:gd name="connsiteX76" fmla="*/ 1520890 w 4572000"/>
              <a:gd name="connsiteY76" fmla="*/ 2509935 h 3601617"/>
              <a:gd name="connsiteX77" fmla="*/ 1548882 w 4572000"/>
              <a:gd name="connsiteY77" fmla="*/ 2481943 h 3601617"/>
              <a:gd name="connsiteX78" fmla="*/ 1614196 w 4572000"/>
              <a:gd name="connsiteY78" fmla="*/ 2463282 h 3601617"/>
              <a:gd name="connsiteX79" fmla="*/ 1707502 w 4572000"/>
              <a:gd name="connsiteY79" fmla="*/ 2435290 h 3601617"/>
              <a:gd name="connsiteX80" fmla="*/ 1819469 w 4572000"/>
              <a:gd name="connsiteY80" fmla="*/ 2416629 h 3601617"/>
              <a:gd name="connsiteX81" fmla="*/ 1903445 w 4572000"/>
              <a:gd name="connsiteY81" fmla="*/ 2397968 h 3601617"/>
              <a:gd name="connsiteX82" fmla="*/ 1978090 w 4572000"/>
              <a:gd name="connsiteY82" fmla="*/ 2379306 h 3601617"/>
              <a:gd name="connsiteX83" fmla="*/ 2062065 w 4572000"/>
              <a:gd name="connsiteY83" fmla="*/ 2397968 h 3601617"/>
              <a:gd name="connsiteX84" fmla="*/ 2080727 w 4572000"/>
              <a:gd name="connsiteY84" fmla="*/ 2425959 h 3601617"/>
              <a:gd name="connsiteX85" fmla="*/ 2108718 w 4572000"/>
              <a:gd name="connsiteY85" fmla="*/ 2435290 h 3601617"/>
              <a:gd name="connsiteX86" fmla="*/ 2155371 w 4572000"/>
              <a:gd name="connsiteY86" fmla="*/ 2481943 h 3601617"/>
              <a:gd name="connsiteX87" fmla="*/ 2174033 w 4572000"/>
              <a:gd name="connsiteY87" fmla="*/ 2500604 h 3601617"/>
              <a:gd name="connsiteX88" fmla="*/ 2230016 w 4572000"/>
              <a:gd name="connsiteY88" fmla="*/ 2584580 h 3601617"/>
              <a:gd name="connsiteX89" fmla="*/ 2207049 w 4572000"/>
              <a:gd name="connsiteY89" fmla="*/ 2680757 h 3601617"/>
              <a:gd name="connsiteX90" fmla="*/ 2255855 w 4572000"/>
              <a:gd name="connsiteY90" fmla="*/ 2748942 h 3601617"/>
              <a:gd name="connsiteX91" fmla="*/ 2254419 w 4572000"/>
              <a:gd name="connsiteY91" fmla="*/ 2817846 h 3601617"/>
              <a:gd name="connsiteX92" fmla="*/ 2298919 w 4572000"/>
              <a:gd name="connsiteY92" fmla="*/ 2810668 h 3601617"/>
              <a:gd name="connsiteX93" fmla="*/ 2302508 w 4572000"/>
              <a:gd name="connsiteY93" fmla="*/ 2859474 h 3601617"/>
              <a:gd name="connsiteX94" fmla="*/ 2311121 w 4572000"/>
              <a:gd name="connsiteY94" fmla="*/ 2930530 h 3601617"/>
              <a:gd name="connsiteX95" fmla="*/ 2335524 w 4572000"/>
              <a:gd name="connsiteY95" fmla="*/ 2988667 h 3601617"/>
              <a:gd name="connsiteX96" fmla="*/ 2344855 w 4572000"/>
              <a:gd name="connsiteY96" fmla="*/ 3073360 h 3601617"/>
              <a:gd name="connsiteX97" fmla="*/ 2383613 w 4572000"/>
              <a:gd name="connsiteY97" fmla="*/ 3150159 h 3601617"/>
              <a:gd name="connsiteX98" fmla="*/ 2408015 w 4572000"/>
              <a:gd name="connsiteY98" fmla="*/ 3193222 h 3601617"/>
              <a:gd name="connsiteX99" fmla="*/ 2441750 w 4572000"/>
              <a:gd name="connsiteY99" fmla="*/ 3206142 h 3601617"/>
              <a:gd name="connsiteX100" fmla="*/ 2444620 w 4572000"/>
              <a:gd name="connsiteY100" fmla="*/ 3181739 h 3601617"/>
              <a:gd name="connsiteX101" fmla="*/ 2491274 w 4572000"/>
              <a:gd name="connsiteY101" fmla="*/ 3265715 h 3601617"/>
              <a:gd name="connsiteX102" fmla="*/ 2537927 w 4572000"/>
              <a:gd name="connsiteY102" fmla="*/ 3303037 h 3601617"/>
              <a:gd name="connsiteX103" fmla="*/ 2556588 w 4572000"/>
              <a:gd name="connsiteY103" fmla="*/ 3331029 h 3601617"/>
              <a:gd name="connsiteX104" fmla="*/ 2612571 w 4572000"/>
              <a:gd name="connsiteY104" fmla="*/ 3368351 h 3601617"/>
              <a:gd name="connsiteX105" fmla="*/ 2659225 w 4572000"/>
              <a:gd name="connsiteY105" fmla="*/ 3405674 h 3601617"/>
              <a:gd name="connsiteX106" fmla="*/ 2705878 w 4572000"/>
              <a:gd name="connsiteY106" fmla="*/ 3461657 h 3601617"/>
              <a:gd name="connsiteX107" fmla="*/ 2733869 w 4572000"/>
              <a:gd name="connsiteY107" fmla="*/ 3480319 h 3601617"/>
              <a:gd name="connsiteX108" fmla="*/ 2789853 w 4572000"/>
              <a:gd name="connsiteY108" fmla="*/ 3508310 h 3601617"/>
              <a:gd name="connsiteX109" fmla="*/ 2845837 w 4572000"/>
              <a:gd name="connsiteY109" fmla="*/ 3536302 h 3601617"/>
              <a:gd name="connsiteX110" fmla="*/ 2901820 w 4572000"/>
              <a:gd name="connsiteY110" fmla="*/ 3554963 h 3601617"/>
              <a:gd name="connsiteX111" fmla="*/ 2920482 w 4572000"/>
              <a:gd name="connsiteY111" fmla="*/ 3573625 h 3601617"/>
              <a:gd name="connsiteX112" fmla="*/ 2967135 w 4572000"/>
              <a:gd name="connsiteY112" fmla="*/ 3582955 h 3601617"/>
              <a:gd name="connsiteX113" fmla="*/ 3069771 w 4572000"/>
              <a:gd name="connsiteY113" fmla="*/ 3601617 h 3601617"/>
              <a:gd name="connsiteX114" fmla="*/ 3228392 w 4572000"/>
              <a:gd name="connsiteY114" fmla="*/ 3592286 h 3601617"/>
              <a:gd name="connsiteX115" fmla="*/ 3359020 w 4572000"/>
              <a:gd name="connsiteY115" fmla="*/ 3582955 h 3601617"/>
              <a:gd name="connsiteX116" fmla="*/ 3573625 w 4572000"/>
              <a:gd name="connsiteY116" fmla="*/ 3573625 h 3601617"/>
              <a:gd name="connsiteX117" fmla="*/ 3834882 w 4572000"/>
              <a:gd name="connsiteY117" fmla="*/ 3554963 h 3601617"/>
              <a:gd name="connsiteX118" fmla="*/ 3909527 w 4572000"/>
              <a:gd name="connsiteY118" fmla="*/ 3545633 h 3601617"/>
              <a:gd name="connsiteX119" fmla="*/ 4068147 w 4572000"/>
              <a:gd name="connsiteY119" fmla="*/ 3526972 h 3601617"/>
              <a:gd name="connsiteX120" fmla="*/ 4096139 w 4572000"/>
              <a:gd name="connsiteY120" fmla="*/ 3517641 h 3601617"/>
              <a:gd name="connsiteX121" fmla="*/ 4133461 w 4572000"/>
              <a:gd name="connsiteY121" fmla="*/ 3508310 h 3601617"/>
              <a:gd name="connsiteX122" fmla="*/ 4161453 w 4572000"/>
              <a:gd name="connsiteY122" fmla="*/ 3489649 h 3601617"/>
              <a:gd name="connsiteX123" fmla="*/ 4189445 w 4572000"/>
              <a:gd name="connsiteY123" fmla="*/ 3480319 h 3601617"/>
              <a:gd name="connsiteX124" fmla="*/ 4338735 w 4572000"/>
              <a:gd name="connsiteY124" fmla="*/ 3461657 h 3601617"/>
              <a:gd name="connsiteX125" fmla="*/ 4469363 w 4572000"/>
              <a:gd name="connsiteY125" fmla="*/ 3433666 h 3601617"/>
              <a:gd name="connsiteX126" fmla="*/ 4534678 w 4572000"/>
              <a:gd name="connsiteY126" fmla="*/ 3415004 h 3601617"/>
              <a:gd name="connsiteX127" fmla="*/ 4544008 w 4572000"/>
              <a:gd name="connsiteY127" fmla="*/ 3387012 h 3601617"/>
              <a:gd name="connsiteX128" fmla="*/ 4553339 w 4572000"/>
              <a:gd name="connsiteY128" fmla="*/ 3312368 h 3601617"/>
              <a:gd name="connsiteX129" fmla="*/ 4572000 w 4572000"/>
              <a:gd name="connsiteY129" fmla="*/ 3004457 h 3601617"/>
              <a:gd name="connsiteX130" fmla="*/ 4562669 w 4572000"/>
              <a:gd name="connsiteY130" fmla="*/ 2892490 h 3601617"/>
              <a:gd name="connsiteX131" fmla="*/ 4553339 w 4572000"/>
              <a:gd name="connsiteY131" fmla="*/ 2864498 h 3601617"/>
              <a:gd name="connsiteX132" fmla="*/ 4534678 w 4572000"/>
              <a:gd name="connsiteY132" fmla="*/ 2780523 h 3601617"/>
              <a:gd name="connsiteX133" fmla="*/ 4525347 w 4572000"/>
              <a:gd name="connsiteY133" fmla="*/ 2715208 h 3601617"/>
              <a:gd name="connsiteX134" fmla="*/ 4516016 w 4572000"/>
              <a:gd name="connsiteY134" fmla="*/ 2687217 h 3601617"/>
              <a:gd name="connsiteX135" fmla="*/ 4534678 w 4572000"/>
              <a:gd name="connsiteY135" fmla="*/ 2332653 h 3601617"/>
              <a:gd name="connsiteX136" fmla="*/ 4553339 w 4572000"/>
              <a:gd name="connsiteY136" fmla="*/ 2146041 h 3601617"/>
              <a:gd name="connsiteX137" fmla="*/ 4572000 w 4572000"/>
              <a:gd name="connsiteY137" fmla="*/ 1502229 h 3601617"/>
              <a:gd name="connsiteX138" fmla="*/ 4553339 w 4572000"/>
              <a:gd name="connsiteY138" fmla="*/ 1343608 h 3601617"/>
              <a:gd name="connsiteX139" fmla="*/ 4534678 w 4572000"/>
              <a:gd name="connsiteY139" fmla="*/ 1306286 h 3601617"/>
              <a:gd name="connsiteX140" fmla="*/ 4525347 w 4572000"/>
              <a:gd name="connsiteY140" fmla="*/ 1278294 h 3601617"/>
              <a:gd name="connsiteX141" fmla="*/ 4497355 w 4572000"/>
              <a:gd name="connsiteY141" fmla="*/ 1259633 h 3601617"/>
              <a:gd name="connsiteX142" fmla="*/ 4413380 w 4572000"/>
              <a:gd name="connsiteY142" fmla="*/ 1175657 h 3601617"/>
              <a:gd name="connsiteX143" fmla="*/ 4394718 w 4572000"/>
              <a:gd name="connsiteY143" fmla="*/ 1156996 h 3601617"/>
              <a:gd name="connsiteX144" fmla="*/ 4376057 w 4572000"/>
              <a:gd name="connsiteY144" fmla="*/ 1129004 h 3601617"/>
              <a:gd name="connsiteX145" fmla="*/ 4320074 w 4572000"/>
              <a:gd name="connsiteY145" fmla="*/ 1091682 h 3601617"/>
              <a:gd name="connsiteX146" fmla="*/ 4346630 w 4572000"/>
              <a:gd name="connsiteY146" fmla="*/ 1036416 h 3601617"/>
              <a:gd name="connsiteX147" fmla="*/ 4282751 w 4572000"/>
              <a:gd name="connsiteY147" fmla="*/ 1035698 h 3601617"/>
              <a:gd name="connsiteX148" fmla="*/ 4305000 w 4572000"/>
              <a:gd name="connsiteY148" fmla="*/ 1001247 h 3601617"/>
              <a:gd name="connsiteX149" fmla="*/ 4246864 w 4572000"/>
              <a:gd name="connsiteY149" fmla="*/ 967513 h 3601617"/>
              <a:gd name="connsiteX150" fmla="*/ 4198776 w 4572000"/>
              <a:gd name="connsiteY150" fmla="*/ 961053 h 3601617"/>
              <a:gd name="connsiteX151" fmla="*/ 4170784 w 4572000"/>
              <a:gd name="connsiteY151" fmla="*/ 942392 h 3601617"/>
              <a:gd name="connsiteX152" fmla="*/ 4124131 w 4572000"/>
              <a:gd name="connsiteY152" fmla="*/ 895739 h 3601617"/>
              <a:gd name="connsiteX153" fmla="*/ 4068147 w 4572000"/>
              <a:gd name="connsiteY153" fmla="*/ 839755 h 3601617"/>
              <a:gd name="connsiteX154" fmla="*/ 4012163 w 4572000"/>
              <a:gd name="connsiteY154" fmla="*/ 783772 h 3601617"/>
              <a:gd name="connsiteX155" fmla="*/ 3984171 w 4572000"/>
              <a:gd name="connsiteY155" fmla="*/ 765110 h 3601617"/>
              <a:gd name="connsiteX156" fmla="*/ 3946849 w 4572000"/>
              <a:gd name="connsiteY156" fmla="*/ 718457 h 3601617"/>
              <a:gd name="connsiteX157" fmla="*/ 3890865 w 4572000"/>
              <a:gd name="connsiteY157" fmla="*/ 662474 h 3601617"/>
              <a:gd name="connsiteX158" fmla="*/ 3853543 w 4572000"/>
              <a:gd name="connsiteY158" fmla="*/ 625151 h 3601617"/>
              <a:gd name="connsiteX159" fmla="*/ 3825551 w 4572000"/>
              <a:gd name="connsiteY159" fmla="*/ 606490 h 3601617"/>
              <a:gd name="connsiteX160" fmla="*/ 3785358 w 4572000"/>
              <a:gd name="connsiteY160" fmla="*/ 520361 h 3601617"/>
              <a:gd name="connsiteX161" fmla="*/ 3758801 w 4572000"/>
              <a:gd name="connsiteY161" fmla="*/ 478015 h 3601617"/>
              <a:gd name="connsiteX162" fmla="*/ 3685592 w 4572000"/>
              <a:gd name="connsiteY162" fmla="*/ 485192 h 3601617"/>
              <a:gd name="connsiteX163" fmla="*/ 3708560 w 4572000"/>
              <a:gd name="connsiteY163" fmla="*/ 438539 h 3601617"/>
              <a:gd name="connsiteX164" fmla="*/ 3629608 w 4572000"/>
              <a:gd name="connsiteY164" fmla="*/ 447870 h 3601617"/>
              <a:gd name="connsiteX165" fmla="*/ 3638939 w 4572000"/>
              <a:gd name="connsiteY165" fmla="*/ 361023 h 3601617"/>
              <a:gd name="connsiteX166" fmla="*/ 3554963 w 4572000"/>
              <a:gd name="connsiteY166" fmla="*/ 382555 h 3601617"/>
              <a:gd name="connsiteX167" fmla="*/ 3596592 w 4572000"/>
              <a:gd name="connsiteY167" fmla="*/ 339491 h 3601617"/>
              <a:gd name="connsiteX168" fmla="*/ 3480318 w 4572000"/>
              <a:gd name="connsiteY168" fmla="*/ 317241 h 3601617"/>
              <a:gd name="connsiteX169" fmla="*/ 3452327 w 4572000"/>
              <a:gd name="connsiteY169" fmla="*/ 298580 h 3601617"/>
              <a:gd name="connsiteX170" fmla="*/ 3433665 w 4572000"/>
              <a:gd name="connsiteY170" fmla="*/ 279919 h 3601617"/>
              <a:gd name="connsiteX171" fmla="*/ 3405673 w 4572000"/>
              <a:gd name="connsiteY171" fmla="*/ 195944 h 3601617"/>
              <a:gd name="connsiteX172" fmla="*/ 3312367 w 4572000"/>
              <a:gd name="connsiteY172" fmla="*/ 205274 h 3601617"/>
              <a:gd name="connsiteX173" fmla="*/ 3293706 w 4572000"/>
              <a:gd name="connsiteY173" fmla="*/ 186612 h 3601617"/>
              <a:gd name="connsiteX174" fmla="*/ 3368351 w 4572000"/>
              <a:gd name="connsiteY174" fmla="*/ 149290 h 3601617"/>
              <a:gd name="connsiteX175" fmla="*/ 3209731 w 4572000"/>
              <a:gd name="connsiteY175" fmla="*/ 139959 h 3601617"/>
              <a:gd name="connsiteX176" fmla="*/ 3256384 w 4572000"/>
              <a:gd name="connsiteY176" fmla="*/ 37323 h 3601617"/>
              <a:gd name="connsiteX177" fmla="*/ 3191070 w 4572000"/>
              <a:gd name="connsiteY177" fmla="*/ 55984 h 3601617"/>
              <a:gd name="connsiteX178" fmla="*/ 3172409 w 4572000"/>
              <a:gd name="connsiteY178" fmla="*/ 9331 h 3601617"/>
              <a:gd name="connsiteX179" fmla="*/ 3023118 w 4572000"/>
              <a:gd name="connsiteY179" fmla="*/ 55984 h 3601617"/>
              <a:gd name="connsiteX180" fmla="*/ 2995127 w 4572000"/>
              <a:gd name="connsiteY180" fmla="*/ 37323 h 3601617"/>
              <a:gd name="connsiteX181" fmla="*/ 2901820 w 4572000"/>
              <a:gd name="connsiteY181" fmla="*/ 9331 h 3601617"/>
              <a:gd name="connsiteX182" fmla="*/ 2799184 w 4572000"/>
              <a:gd name="connsiteY182" fmla="*/ 0 h 3601617"/>
              <a:gd name="connsiteX183" fmla="*/ 2649894 w 4572000"/>
              <a:gd name="connsiteY183" fmla="*/ 9331 h 3601617"/>
              <a:gd name="connsiteX184" fmla="*/ 2537927 w 4572000"/>
              <a:gd name="connsiteY184" fmla="*/ 65315 h 3601617"/>
              <a:gd name="connsiteX185" fmla="*/ 2509935 w 4572000"/>
              <a:gd name="connsiteY185" fmla="*/ 74645 h 3601617"/>
              <a:gd name="connsiteX186" fmla="*/ 2481943 w 4572000"/>
              <a:gd name="connsiteY186" fmla="*/ 102637 h 3601617"/>
              <a:gd name="connsiteX187" fmla="*/ 2425959 w 4572000"/>
              <a:gd name="connsiteY187" fmla="*/ 139959 h 3601617"/>
              <a:gd name="connsiteX188" fmla="*/ 2379306 w 4572000"/>
              <a:gd name="connsiteY188" fmla="*/ 177282 h 3601617"/>
              <a:gd name="connsiteX189" fmla="*/ 2360645 w 4572000"/>
              <a:gd name="connsiteY189" fmla="*/ 205274 h 3601617"/>
              <a:gd name="connsiteX190" fmla="*/ 2304661 w 4572000"/>
              <a:gd name="connsiteY190" fmla="*/ 251927 h 3601617"/>
              <a:gd name="connsiteX191" fmla="*/ 2267339 w 4572000"/>
              <a:gd name="connsiteY191" fmla="*/ 307910 h 3601617"/>
              <a:gd name="connsiteX192" fmla="*/ 2248678 w 4572000"/>
              <a:gd name="connsiteY192" fmla="*/ 335902 h 3601617"/>
              <a:gd name="connsiteX193" fmla="*/ 2220686 w 4572000"/>
              <a:gd name="connsiteY193" fmla="*/ 391886 h 3601617"/>
              <a:gd name="connsiteX194" fmla="*/ 2183363 w 4572000"/>
              <a:gd name="connsiteY194" fmla="*/ 447870 h 3601617"/>
              <a:gd name="connsiteX195" fmla="*/ 2155371 w 4572000"/>
              <a:gd name="connsiteY195" fmla="*/ 503853 h 3601617"/>
              <a:gd name="connsiteX196" fmla="*/ 2118049 w 4572000"/>
              <a:gd name="connsiteY196" fmla="*/ 587829 h 3601617"/>
              <a:gd name="connsiteX197" fmla="*/ 2090057 w 4572000"/>
              <a:gd name="connsiteY197" fmla="*/ 615821 h 3601617"/>
              <a:gd name="connsiteX198" fmla="*/ 2062065 w 4572000"/>
              <a:gd name="connsiteY198" fmla="*/ 662474 h 3601617"/>
              <a:gd name="connsiteX199" fmla="*/ 2052735 w 4572000"/>
              <a:gd name="connsiteY199" fmla="*/ 690466 h 3601617"/>
              <a:gd name="connsiteX200" fmla="*/ 2034074 w 4572000"/>
              <a:gd name="connsiteY200" fmla="*/ 718457 h 3601617"/>
              <a:gd name="connsiteX201" fmla="*/ 2024743 w 4572000"/>
              <a:gd name="connsiteY201" fmla="*/ 746449 h 3601617"/>
              <a:gd name="connsiteX202" fmla="*/ 2006082 w 4572000"/>
              <a:gd name="connsiteY202" fmla="*/ 774441 h 3601617"/>
              <a:gd name="connsiteX203" fmla="*/ 1987420 w 4572000"/>
              <a:gd name="connsiteY203" fmla="*/ 830425 h 3601617"/>
              <a:gd name="connsiteX204" fmla="*/ 1968759 w 4572000"/>
              <a:gd name="connsiteY204" fmla="*/ 867747 h 3601617"/>
              <a:gd name="connsiteX205" fmla="*/ 1950098 w 4572000"/>
              <a:gd name="connsiteY205" fmla="*/ 923731 h 3601617"/>
              <a:gd name="connsiteX206" fmla="*/ 1931437 w 4572000"/>
              <a:gd name="connsiteY206" fmla="*/ 951723 h 3601617"/>
              <a:gd name="connsiteX207" fmla="*/ 1912776 w 4572000"/>
              <a:gd name="connsiteY207" fmla="*/ 1007706 h 3601617"/>
              <a:gd name="connsiteX208" fmla="*/ 1903445 w 4572000"/>
              <a:gd name="connsiteY208" fmla="*/ 1035698 h 3601617"/>
              <a:gd name="connsiteX209" fmla="*/ 1866122 w 4572000"/>
              <a:gd name="connsiteY209" fmla="*/ 1082351 h 3601617"/>
              <a:gd name="connsiteX210" fmla="*/ 1856792 w 4572000"/>
              <a:gd name="connsiteY210" fmla="*/ 1110343 h 3601617"/>
              <a:gd name="connsiteX211" fmla="*/ 1810139 w 4572000"/>
              <a:gd name="connsiteY211" fmla="*/ 1166327 h 3601617"/>
              <a:gd name="connsiteX212" fmla="*/ 1772816 w 4572000"/>
              <a:gd name="connsiteY212" fmla="*/ 1240972 h 3601617"/>
              <a:gd name="connsiteX213" fmla="*/ 1763486 w 4572000"/>
              <a:gd name="connsiteY213" fmla="*/ 1268963 h 3601617"/>
              <a:gd name="connsiteX214" fmla="*/ 1698171 w 4572000"/>
              <a:gd name="connsiteY214" fmla="*/ 1324947 h 360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4572000" h="3601617">
                <a:moveTo>
                  <a:pt x="1698171" y="1324947"/>
                </a:moveTo>
                <a:cubicBezTo>
                  <a:pt x="1609607" y="1289522"/>
                  <a:pt x="1692238" y="1317574"/>
                  <a:pt x="1558212" y="1296955"/>
                </a:cubicBezTo>
                <a:cubicBezTo>
                  <a:pt x="1548491" y="1295459"/>
                  <a:pt x="1539677" y="1290327"/>
                  <a:pt x="1530220" y="1287625"/>
                </a:cubicBezTo>
                <a:cubicBezTo>
                  <a:pt x="1517890" y="1284102"/>
                  <a:pt x="1505515" y="1280588"/>
                  <a:pt x="1492898" y="1278294"/>
                </a:cubicBezTo>
                <a:cubicBezTo>
                  <a:pt x="1471260" y="1274360"/>
                  <a:pt x="1449355" y="1272073"/>
                  <a:pt x="1427584" y="1268963"/>
                </a:cubicBezTo>
                <a:cubicBezTo>
                  <a:pt x="1418253" y="1265853"/>
                  <a:pt x="1409134" y="1262018"/>
                  <a:pt x="1399592" y="1259633"/>
                </a:cubicBezTo>
                <a:cubicBezTo>
                  <a:pt x="1364556" y="1250874"/>
                  <a:pt x="1354798" y="1253766"/>
                  <a:pt x="1324947" y="1240972"/>
                </a:cubicBezTo>
                <a:cubicBezTo>
                  <a:pt x="1244238" y="1206382"/>
                  <a:pt x="1325279" y="1234861"/>
                  <a:pt x="1259633" y="1212980"/>
                </a:cubicBezTo>
                <a:cubicBezTo>
                  <a:pt x="1253412" y="1206760"/>
                  <a:pt x="1248839" y="1198253"/>
                  <a:pt x="1240971" y="1194319"/>
                </a:cubicBezTo>
                <a:cubicBezTo>
                  <a:pt x="1240952" y="1194309"/>
                  <a:pt x="1171002" y="1170996"/>
                  <a:pt x="1156996" y="1166327"/>
                </a:cubicBezTo>
                <a:lnTo>
                  <a:pt x="1129004" y="1156996"/>
                </a:lnTo>
                <a:lnTo>
                  <a:pt x="1101012" y="1147666"/>
                </a:lnTo>
                <a:cubicBezTo>
                  <a:pt x="1068442" y="1115094"/>
                  <a:pt x="1090698" y="1131787"/>
                  <a:pt x="1026367" y="1110343"/>
                </a:cubicBezTo>
                <a:lnTo>
                  <a:pt x="998376" y="1101012"/>
                </a:lnTo>
                <a:lnTo>
                  <a:pt x="970384" y="1091682"/>
                </a:lnTo>
                <a:cubicBezTo>
                  <a:pt x="961053" y="1085462"/>
                  <a:pt x="952699" y="1077438"/>
                  <a:pt x="942392" y="1073021"/>
                </a:cubicBezTo>
                <a:cubicBezTo>
                  <a:pt x="910953" y="1059547"/>
                  <a:pt x="829577" y="1056586"/>
                  <a:pt x="811763" y="1054359"/>
                </a:cubicBezTo>
                <a:cubicBezTo>
                  <a:pt x="792991" y="1052012"/>
                  <a:pt x="774441" y="1048139"/>
                  <a:pt x="755780" y="1045029"/>
                </a:cubicBezTo>
                <a:cubicBezTo>
                  <a:pt x="690466" y="1048139"/>
                  <a:pt x="625033" y="1049344"/>
                  <a:pt x="559837" y="1054359"/>
                </a:cubicBezTo>
                <a:cubicBezTo>
                  <a:pt x="544025" y="1055575"/>
                  <a:pt x="528827" y="1061083"/>
                  <a:pt x="513184" y="1063690"/>
                </a:cubicBezTo>
                <a:cubicBezTo>
                  <a:pt x="491491" y="1067306"/>
                  <a:pt x="469507" y="1069087"/>
                  <a:pt x="447869" y="1073021"/>
                </a:cubicBezTo>
                <a:cubicBezTo>
                  <a:pt x="435252" y="1075315"/>
                  <a:pt x="423164" y="1080057"/>
                  <a:pt x="410547" y="1082351"/>
                </a:cubicBezTo>
                <a:cubicBezTo>
                  <a:pt x="388909" y="1086285"/>
                  <a:pt x="366970" y="1088338"/>
                  <a:pt x="345233" y="1091682"/>
                </a:cubicBezTo>
                <a:cubicBezTo>
                  <a:pt x="326534" y="1094559"/>
                  <a:pt x="307910" y="1097902"/>
                  <a:pt x="289249" y="1101012"/>
                </a:cubicBezTo>
                <a:cubicBezTo>
                  <a:pt x="279918" y="1104122"/>
                  <a:pt x="270054" y="1105944"/>
                  <a:pt x="261257" y="1110343"/>
                </a:cubicBezTo>
                <a:cubicBezTo>
                  <a:pt x="222960" y="1129492"/>
                  <a:pt x="243536" y="1124520"/>
                  <a:pt x="214604" y="1147666"/>
                </a:cubicBezTo>
                <a:cubicBezTo>
                  <a:pt x="205847" y="1154671"/>
                  <a:pt x="195943" y="1160107"/>
                  <a:pt x="186612" y="1166327"/>
                </a:cubicBezTo>
                <a:cubicBezTo>
                  <a:pt x="183502" y="1175658"/>
                  <a:pt x="183183" y="1186451"/>
                  <a:pt x="177282" y="1194319"/>
                </a:cubicBezTo>
                <a:cubicBezTo>
                  <a:pt x="164087" y="1211913"/>
                  <a:pt x="146180" y="1225421"/>
                  <a:pt x="130629" y="1240972"/>
                </a:cubicBezTo>
                <a:cubicBezTo>
                  <a:pt x="124408" y="1247192"/>
                  <a:pt x="116847" y="1252313"/>
                  <a:pt x="111967" y="1259633"/>
                </a:cubicBezTo>
                <a:lnTo>
                  <a:pt x="74645" y="1315617"/>
                </a:lnTo>
                <a:lnTo>
                  <a:pt x="55984" y="1343608"/>
                </a:lnTo>
                <a:lnTo>
                  <a:pt x="37322" y="1371600"/>
                </a:lnTo>
                <a:cubicBezTo>
                  <a:pt x="34212" y="1384041"/>
                  <a:pt x="31677" y="1396640"/>
                  <a:pt x="27992" y="1408923"/>
                </a:cubicBezTo>
                <a:cubicBezTo>
                  <a:pt x="22340" y="1427764"/>
                  <a:pt x="9331" y="1464906"/>
                  <a:pt x="9331" y="1464906"/>
                </a:cubicBezTo>
                <a:cubicBezTo>
                  <a:pt x="6221" y="1486678"/>
                  <a:pt x="0" y="1508228"/>
                  <a:pt x="0" y="1530221"/>
                </a:cubicBezTo>
                <a:cubicBezTo>
                  <a:pt x="0" y="1688344"/>
                  <a:pt x="-155" y="1632158"/>
                  <a:pt x="18661" y="1716833"/>
                </a:cubicBezTo>
                <a:cubicBezTo>
                  <a:pt x="26266" y="1751058"/>
                  <a:pt x="27575" y="1768317"/>
                  <a:pt x="37322" y="1800808"/>
                </a:cubicBezTo>
                <a:cubicBezTo>
                  <a:pt x="42974" y="1819649"/>
                  <a:pt x="49764" y="1838131"/>
                  <a:pt x="55984" y="1856792"/>
                </a:cubicBezTo>
                <a:cubicBezTo>
                  <a:pt x="59094" y="1866123"/>
                  <a:pt x="59858" y="1876601"/>
                  <a:pt x="65314" y="1884784"/>
                </a:cubicBezTo>
                <a:lnTo>
                  <a:pt x="83976" y="1912776"/>
                </a:lnTo>
                <a:cubicBezTo>
                  <a:pt x="90801" y="1946904"/>
                  <a:pt x="96182" y="1983844"/>
                  <a:pt x="111967" y="2015412"/>
                </a:cubicBezTo>
                <a:cubicBezTo>
                  <a:pt x="118188" y="2027853"/>
                  <a:pt x="125463" y="2039820"/>
                  <a:pt x="130629" y="2052735"/>
                </a:cubicBezTo>
                <a:cubicBezTo>
                  <a:pt x="137935" y="2070999"/>
                  <a:pt x="143070" y="2090058"/>
                  <a:pt x="149290" y="2108719"/>
                </a:cubicBezTo>
                <a:cubicBezTo>
                  <a:pt x="152400" y="2118049"/>
                  <a:pt x="153164" y="2128527"/>
                  <a:pt x="158620" y="2136710"/>
                </a:cubicBezTo>
                <a:lnTo>
                  <a:pt x="214604" y="2220686"/>
                </a:lnTo>
                <a:cubicBezTo>
                  <a:pt x="220824" y="2230017"/>
                  <a:pt x="225335" y="2240749"/>
                  <a:pt x="233265" y="2248678"/>
                </a:cubicBezTo>
                <a:cubicBezTo>
                  <a:pt x="239486" y="2254898"/>
                  <a:pt x="246431" y="2260470"/>
                  <a:pt x="251927" y="2267339"/>
                </a:cubicBezTo>
                <a:cubicBezTo>
                  <a:pt x="258932" y="2276096"/>
                  <a:pt x="263138" y="2286949"/>
                  <a:pt x="270588" y="2295331"/>
                </a:cubicBezTo>
                <a:cubicBezTo>
                  <a:pt x="288121" y="2315056"/>
                  <a:pt x="307910" y="2332654"/>
                  <a:pt x="326571" y="2351315"/>
                </a:cubicBezTo>
                <a:cubicBezTo>
                  <a:pt x="332792" y="2357536"/>
                  <a:pt x="340353" y="2362656"/>
                  <a:pt x="345233" y="2369976"/>
                </a:cubicBezTo>
                <a:cubicBezTo>
                  <a:pt x="351453" y="2379307"/>
                  <a:pt x="355965" y="2390039"/>
                  <a:pt x="363894" y="2397968"/>
                </a:cubicBezTo>
                <a:cubicBezTo>
                  <a:pt x="371823" y="2405897"/>
                  <a:pt x="382555" y="2410409"/>
                  <a:pt x="391886" y="2416629"/>
                </a:cubicBezTo>
                <a:cubicBezTo>
                  <a:pt x="438218" y="2486128"/>
                  <a:pt x="378670" y="2400770"/>
                  <a:pt x="438539" y="2472612"/>
                </a:cubicBezTo>
                <a:cubicBezTo>
                  <a:pt x="445718" y="2481227"/>
                  <a:pt x="450195" y="2491847"/>
                  <a:pt x="457200" y="2500604"/>
                </a:cubicBezTo>
                <a:cubicBezTo>
                  <a:pt x="472396" y="2519600"/>
                  <a:pt x="483066" y="2524069"/>
                  <a:pt x="503853" y="2537927"/>
                </a:cubicBezTo>
                <a:cubicBezTo>
                  <a:pt x="510073" y="2547258"/>
                  <a:pt x="514075" y="2558535"/>
                  <a:pt x="522514" y="2565919"/>
                </a:cubicBezTo>
                <a:cubicBezTo>
                  <a:pt x="539393" y="2580688"/>
                  <a:pt x="559837" y="2590800"/>
                  <a:pt x="578498" y="2603241"/>
                </a:cubicBezTo>
                <a:lnTo>
                  <a:pt x="606490" y="2621902"/>
                </a:lnTo>
                <a:cubicBezTo>
                  <a:pt x="615821" y="2628122"/>
                  <a:pt x="626553" y="2632633"/>
                  <a:pt x="634482" y="2640563"/>
                </a:cubicBezTo>
                <a:cubicBezTo>
                  <a:pt x="640702" y="2646784"/>
                  <a:pt x="646105" y="2653947"/>
                  <a:pt x="653143" y="2659225"/>
                </a:cubicBezTo>
                <a:cubicBezTo>
                  <a:pt x="671085" y="2672682"/>
                  <a:pt x="693268" y="2680688"/>
                  <a:pt x="709127" y="2696547"/>
                </a:cubicBezTo>
                <a:cubicBezTo>
                  <a:pt x="718457" y="2705878"/>
                  <a:pt x="725583" y="2718131"/>
                  <a:pt x="737118" y="2724539"/>
                </a:cubicBezTo>
                <a:cubicBezTo>
                  <a:pt x="754313" y="2734092"/>
                  <a:pt x="793102" y="2743200"/>
                  <a:pt x="793102" y="2743200"/>
                </a:cubicBezTo>
                <a:cubicBezTo>
                  <a:pt x="802433" y="2749420"/>
                  <a:pt x="810455" y="2758315"/>
                  <a:pt x="821094" y="2761861"/>
                </a:cubicBezTo>
                <a:cubicBezTo>
                  <a:pt x="830804" y="2765098"/>
                  <a:pt x="937359" y="2779804"/>
                  <a:pt x="942392" y="2780523"/>
                </a:cubicBezTo>
                <a:cubicBezTo>
                  <a:pt x="951723" y="2783633"/>
                  <a:pt x="960740" y="2787924"/>
                  <a:pt x="970384" y="2789853"/>
                </a:cubicBezTo>
                <a:cubicBezTo>
                  <a:pt x="1060098" y="2807796"/>
                  <a:pt x="1070335" y="2797019"/>
                  <a:pt x="1184988" y="2789853"/>
                </a:cubicBezTo>
                <a:cubicBezTo>
                  <a:pt x="1203649" y="2777412"/>
                  <a:pt x="1225112" y="2768389"/>
                  <a:pt x="1240971" y="2752531"/>
                </a:cubicBezTo>
                <a:cubicBezTo>
                  <a:pt x="1267563" y="2725941"/>
                  <a:pt x="1252313" y="2738750"/>
                  <a:pt x="1287625" y="2715208"/>
                </a:cubicBezTo>
                <a:cubicBezTo>
                  <a:pt x="1341106" y="2634988"/>
                  <a:pt x="1269893" y="2729395"/>
                  <a:pt x="1334278" y="2677886"/>
                </a:cubicBezTo>
                <a:cubicBezTo>
                  <a:pt x="1394570" y="2629651"/>
                  <a:pt x="1310572" y="2664017"/>
                  <a:pt x="1380931" y="2640563"/>
                </a:cubicBezTo>
                <a:cubicBezTo>
                  <a:pt x="1434412" y="2560343"/>
                  <a:pt x="1363199" y="2654750"/>
                  <a:pt x="1427584" y="2603241"/>
                </a:cubicBezTo>
                <a:cubicBezTo>
                  <a:pt x="1436341" y="2596236"/>
                  <a:pt x="1439066" y="2583864"/>
                  <a:pt x="1446245" y="2575249"/>
                </a:cubicBezTo>
                <a:cubicBezTo>
                  <a:pt x="1454693" y="2565112"/>
                  <a:pt x="1465789" y="2557394"/>
                  <a:pt x="1474237" y="2547257"/>
                </a:cubicBezTo>
                <a:cubicBezTo>
                  <a:pt x="1481416" y="2538642"/>
                  <a:pt x="1484142" y="2526271"/>
                  <a:pt x="1492898" y="2519266"/>
                </a:cubicBezTo>
                <a:cubicBezTo>
                  <a:pt x="1500578" y="2513122"/>
                  <a:pt x="1511559" y="2513045"/>
                  <a:pt x="1520890" y="2509935"/>
                </a:cubicBezTo>
                <a:cubicBezTo>
                  <a:pt x="1530221" y="2500604"/>
                  <a:pt x="1537903" y="2489263"/>
                  <a:pt x="1548882" y="2481943"/>
                </a:cubicBezTo>
                <a:cubicBezTo>
                  <a:pt x="1557436" y="2476240"/>
                  <a:pt x="1608536" y="2464980"/>
                  <a:pt x="1614196" y="2463282"/>
                </a:cubicBezTo>
                <a:cubicBezTo>
                  <a:pt x="1654460" y="2451203"/>
                  <a:pt x="1669276" y="2442458"/>
                  <a:pt x="1707502" y="2435290"/>
                </a:cubicBezTo>
                <a:cubicBezTo>
                  <a:pt x="1744691" y="2428317"/>
                  <a:pt x="1782147" y="2422849"/>
                  <a:pt x="1819469" y="2416629"/>
                </a:cubicBezTo>
                <a:cubicBezTo>
                  <a:pt x="1935627" y="2397269"/>
                  <a:pt x="1831266" y="2417653"/>
                  <a:pt x="1903445" y="2397968"/>
                </a:cubicBezTo>
                <a:cubicBezTo>
                  <a:pt x="1928189" y="2391220"/>
                  <a:pt x="1978090" y="2379306"/>
                  <a:pt x="1978090" y="2379306"/>
                </a:cubicBezTo>
                <a:cubicBezTo>
                  <a:pt x="2006082" y="2385527"/>
                  <a:pt x="2035961" y="2386102"/>
                  <a:pt x="2062065" y="2397968"/>
                </a:cubicBezTo>
                <a:cubicBezTo>
                  <a:pt x="2072274" y="2402608"/>
                  <a:pt x="2071970" y="2418954"/>
                  <a:pt x="2080727" y="2425959"/>
                </a:cubicBezTo>
                <a:cubicBezTo>
                  <a:pt x="2088407" y="2432103"/>
                  <a:pt x="2099388" y="2432180"/>
                  <a:pt x="2108718" y="2435290"/>
                </a:cubicBezTo>
                <a:lnTo>
                  <a:pt x="2155371" y="2481943"/>
                </a:lnTo>
                <a:lnTo>
                  <a:pt x="2174033" y="2500604"/>
                </a:lnTo>
                <a:cubicBezTo>
                  <a:pt x="2195193" y="2585252"/>
                  <a:pt x="2224513" y="2554555"/>
                  <a:pt x="2230016" y="2584580"/>
                </a:cubicBezTo>
                <a:cubicBezTo>
                  <a:pt x="2235519" y="2614605"/>
                  <a:pt x="2202743" y="2653363"/>
                  <a:pt x="2207049" y="2680757"/>
                </a:cubicBezTo>
                <a:cubicBezTo>
                  <a:pt x="2211355" y="2708151"/>
                  <a:pt x="2247960" y="2726094"/>
                  <a:pt x="2255855" y="2748942"/>
                </a:cubicBezTo>
                <a:cubicBezTo>
                  <a:pt x="2263750" y="2771790"/>
                  <a:pt x="2248199" y="2811625"/>
                  <a:pt x="2254419" y="2817846"/>
                </a:cubicBezTo>
                <a:cubicBezTo>
                  <a:pt x="2257529" y="2827176"/>
                  <a:pt x="2290904" y="2803730"/>
                  <a:pt x="2298919" y="2810668"/>
                </a:cubicBezTo>
                <a:cubicBezTo>
                  <a:pt x="2306934" y="2817606"/>
                  <a:pt x="2300474" y="2839497"/>
                  <a:pt x="2302508" y="2859474"/>
                </a:cubicBezTo>
                <a:cubicBezTo>
                  <a:pt x="2304542" y="2879451"/>
                  <a:pt x="2305618" y="2908998"/>
                  <a:pt x="2311121" y="2930530"/>
                </a:cubicBezTo>
                <a:cubicBezTo>
                  <a:pt x="2316624" y="2952062"/>
                  <a:pt x="2329902" y="2964862"/>
                  <a:pt x="2335524" y="2988667"/>
                </a:cubicBezTo>
                <a:cubicBezTo>
                  <a:pt x="2341146" y="3012472"/>
                  <a:pt x="2336840" y="3046445"/>
                  <a:pt x="2344855" y="3073360"/>
                </a:cubicBezTo>
                <a:cubicBezTo>
                  <a:pt x="2352870" y="3100275"/>
                  <a:pt x="2373086" y="3130182"/>
                  <a:pt x="2383613" y="3150159"/>
                </a:cubicBezTo>
                <a:cubicBezTo>
                  <a:pt x="2394140" y="3170136"/>
                  <a:pt x="2398326" y="3183892"/>
                  <a:pt x="2408015" y="3193222"/>
                </a:cubicBezTo>
                <a:cubicBezTo>
                  <a:pt x="2417705" y="3202553"/>
                  <a:pt x="2435529" y="3196811"/>
                  <a:pt x="2441750" y="3206142"/>
                </a:cubicBezTo>
                <a:cubicBezTo>
                  <a:pt x="2465199" y="3276494"/>
                  <a:pt x="2436366" y="3171810"/>
                  <a:pt x="2444620" y="3181739"/>
                </a:cubicBezTo>
                <a:cubicBezTo>
                  <a:pt x="2452874" y="3191668"/>
                  <a:pt x="2447145" y="3236295"/>
                  <a:pt x="2491274" y="3265715"/>
                </a:cubicBezTo>
                <a:cubicBezTo>
                  <a:pt x="2512055" y="3279569"/>
                  <a:pt x="2522734" y="3284046"/>
                  <a:pt x="2537927" y="3303037"/>
                </a:cubicBezTo>
                <a:cubicBezTo>
                  <a:pt x="2544932" y="3311794"/>
                  <a:pt x="2548149" y="3323644"/>
                  <a:pt x="2556588" y="3331029"/>
                </a:cubicBezTo>
                <a:cubicBezTo>
                  <a:pt x="2573467" y="3345798"/>
                  <a:pt x="2596712" y="3352493"/>
                  <a:pt x="2612571" y="3368351"/>
                </a:cubicBezTo>
                <a:cubicBezTo>
                  <a:pt x="2666877" y="3422654"/>
                  <a:pt x="2588584" y="3346805"/>
                  <a:pt x="2659225" y="3405674"/>
                </a:cubicBezTo>
                <a:cubicBezTo>
                  <a:pt x="2750930" y="3482097"/>
                  <a:pt x="2632488" y="3388267"/>
                  <a:pt x="2705878" y="3461657"/>
                </a:cubicBezTo>
                <a:cubicBezTo>
                  <a:pt x="2713807" y="3469586"/>
                  <a:pt x="2725112" y="3473314"/>
                  <a:pt x="2733869" y="3480319"/>
                </a:cubicBezTo>
                <a:cubicBezTo>
                  <a:pt x="2771679" y="3510567"/>
                  <a:pt x="2729303" y="3493173"/>
                  <a:pt x="2789853" y="3508310"/>
                </a:cubicBezTo>
                <a:cubicBezTo>
                  <a:pt x="2819829" y="3538288"/>
                  <a:pt x="2796704" y="3521562"/>
                  <a:pt x="2845837" y="3536302"/>
                </a:cubicBezTo>
                <a:cubicBezTo>
                  <a:pt x="2864678" y="3541954"/>
                  <a:pt x="2901820" y="3554963"/>
                  <a:pt x="2901820" y="3554963"/>
                </a:cubicBezTo>
                <a:cubicBezTo>
                  <a:pt x="2908041" y="3561184"/>
                  <a:pt x="2912396" y="3570160"/>
                  <a:pt x="2920482" y="3573625"/>
                </a:cubicBezTo>
                <a:cubicBezTo>
                  <a:pt x="2935059" y="3579872"/>
                  <a:pt x="2951654" y="3579515"/>
                  <a:pt x="2967135" y="3582955"/>
                </a:cubicBezTo>
                <a:cubicBezTo>
                  <a:pt x="3046336" y="3600555"/>
                  <a:pt x="2956531" y="3585439"/>
                  <a:pt x="3069771" y="3601617"/>
                </a:cubicBezTo>
                <a:lnTo>
                  <a:pt x="3228392" y="3592286"/>
                </a:lnTo>
                <a:lnTo>
                  <a:pt x="3359020" y="3582955"/>
                </a:lnTo>
                <a:cubicBezTo>
                  <a:pt x="3430518" y="3579090"/>
                  <a:pt x="3502090" y="3576735"/>
                  <a:pt x="3573625" y="3573625"/>
                </a:cubicBezTo>
                <a:cubicBezTo>
                  <a:pt x="3677761" y="3538911"/>
                  <a:pt x="3573426" y="3570809"/>
                  <a:pt x="3834882" y="3554963"/>
                </a:cubicBezTo>
                <a:cubicBezTo>
                  <a:pt x="3859911" y="3553446"/>
                  <a:pt x="3884645" y="3548743"/>
                  <a:pt x="3909527" y="3545633"/>
                </a:cubicBezTo>
                <a:cubicBezTo>
                  <a:pt x="4002497" y="3522389"/>
                  <a:pt x="3882495" y="3550178"/>
                  <a:pt x="4068147" y="3526972"/>
                </a:cubicBezTo>
                <a:cubicBezTo>
                  <a:pt x="4077906" y="3525752"/>
                  <a:pt x="4086682" y="3520343"/>
                  <a:pt x="4096139" y="3517641"/>
                </a:cubicBezTo>
                <a:cubicBezTo>
                  <a:pt x="4108469" y="3514118"/>
                  <a:pt x="4121020" y="3511420"/>
                  <a:pt x="4133461" y="3508310"/>
                </a:cubicBezTo>
                <a:cubicBezTo>
                  <a:pt x="4142792" y="3502090"/>
                  <a:pt x="4151423" y="3494664"/>
                  <a:pt x="4161453" y="3489649"/>
                </a:cubicBezTo>
                <a:cubicBezTo>
                  <a:pt x="4170250" y="3485251"/>
                  <a:pt x="4179903" y="3482704"/>
                  <a:pt x="4189445" y="3480319"/>
                </a:cubicBezTo>
                <a:cubicBezTo>
                  <a:pt x="4244540" y="3466546"/>
                  <a:pt x="4274988" y="3467452"/>
                  <a:pt x="4338735" y="3461657"/>
                </a:cubicBezTo>
                <a:cubicBezTo>
                  <a:pt x="4418506" y="3435067"/>
                  <a:pt x="4375199" y="3445436"/>
                  <a:pt x="4469363" y="3433666"/>
                </a:cubicBezTo>
                <a:cubicBezTo>
                  <a:pt x="4469686" y="3433585"/>
                  <a:pt x="4530216" y="3419466"/>
                  <a:pt x="4534678" y="3415004"/>
                </a:cubicBezTo>
                <a:cubicBezTo>
                  <a:pt x="4541633" y="3408049"/>
                  <a:pt x="4540898" y="3396343"/>
                  <a:pt x="4544008" y="3387012"/>
                </a:cubicBezTo>
                <a:cubicBezTo>
                  <a:pt x="4547118" y="3362131"/>
                  <a:pt x="4551986" y="3337406"/>
                  <a:pt x="4553339" y="3312368"/>
                </a:cubicBezTo>
                <a:cubicBezTo>
                  <a:pt x="4570188" y="3000655"/>
                  <a:pt x="4539774" y="3133357"/>
                  <a:pt x="4572000" y="3004457"/>
                </a:cubicBezTo>
                <a:cubicBezTo>
                  <a:pt x="4568890" y="2967135"/>
                  <a:pt x="4567619" y="2929613"/>
                  <a:pt x="4562669" y="2892490"/>
                </a:cubicBezTo>
                <a:cubicBezTo>
                  <a:pt x="4561369" y="2882741"/>
                  <a:pt x="4555473" y="2874099"/>
                  <a:pt x="4553339" y="2864498"/>
                </a:cubicBezTo>
                <a:cubicBezTo>
                  <a:pt x="4531444" y="2765971"/>
                  <a:pt x="4555681" y="2843537"/>
                  <a:pt x="4534678" y="2780523"/>
                </a:cubicBezTo>
                <a:cubicBezTo>
                  <a:pt x="4531568" y="2758751"/>
                  <a:pt x="4529660" y="2736774"/>
                  <a:pt x="4525347" y="2715208"/>
                </a:cubicBezTo>
                <a:cubicBezTo>
                  <a:pt x="4523418" y="2705564"/>
                  <a:pt x="4516016" y="2697052"/>
                  <a:pt x="4516016" y="2687217"/>
                </a:cubicBezTo>
                <a:cubicBezTo>
                  <a:pt x="4516016" y="2174042"/>
                  <a:pt x="4513993" y="2539505"/>
                  <a:pt x="4534678" y="2332653"/>
                </a:cubicBezTo>
                <a:cubicBezTo>
                  <a:pt x="4556712" y="2112309"/>
                  <a:pt x="4532298" y="2293323"/>
                  <a:pt x="4553339" y="2146041"/>
                </a:cubicBezTo>
                <a:cubicBezTo>
                  <a:pt x="4571004" y="1881050"/>
                  <a:pt x="4572000" y="1899869"/>
                  <a:pt x="4572000" y="1502229"/>
                </a:cubicBezTo>
                <a:cubicBezTo>
                  <a:pt x="4572000" y="1485168"/>
                  <a:pt x="4565505" y="1380106"/>
                  <a:pt x="4553339" y="1343608"/>
                </a:cubicBezTo>
                <a:cubicBezTo>
                  <a:pt x="4548941" y="1330413"/>
                  <a:pt x="4540157" y="1319070"/>
                  <a:pt x="4534678" y="1306286"/>
                </a:cubicBezTo>
                <a:cubicBezTo>
                  <a:pt x="4530804" y="1297246"/>
                  <a:pt x="4531491" y="1285974"/>
                  <a:pt x="4525347" y="1278294"/>
                </a:cubicBezTo>
                <a:cubicBezTo>
                  <a:pt x="4518342" y="1269537"/>
                  <a:pt x="4505736" y="1267083"/>
                  <a:pt x="4497355" y="1259633"/>
                </a:cubicBezTo>
                <a:cubicBezTo>
                  <a:pt x="4497325" y="1259606"/>
                  <a:pt x="4427390" y="1189667"/>
                  <a:pt x="4413380" y="1175657"/>
                </a:cubicBezTo>
                <a:cubicBezTo>
                  <a:pt x="4407159" y="1169436"/>
                  <a:pt x="4399598" y="1164316"/>
                  <a:pt x="4394718" y="1156996"/>
                </a:cubicBezTo>
                <a:cubicBezTo>
                  <a:pt x="4388498" y="1147665"/>
                  <a:pt x="4384496" y="1136389"/>
                  <a:pt x="4376057" y="1129004"/>
                </a:cubicBezTo>
                <a:cubicBezTo>
                  <a:pt x="4359178" y="1114235"/>
                  <a:pt x="4324978" y="1107113"/>
                  <a:pt x="4320074" y="1091682"/>
                </a:cubicBezTo>
                <a:cubicBezTo>
                  <a:pt x="4315170" y="1076251"/>
                  <a:pt x="4352850" y="1045747"/>
                  <a:pt x="4346630" y="1036416"/>
                </a:cubicBezTo>
                <a:cubicBezTo>
                  <a:pt x="4340410" y="1027085"/>
                  <a:pt x="4289689" y="1041559"/>
                  <a:pt x="4282751" y="1035698"/>
                </a:cubicBezTo>
                <a:cubicBezTo>
                  <a:pt x="4275813" y="1029837"/>
                  <a:pt x="4314331" y="1004357"/>
                  <a:pt x="4305000" y="1001247"/>
                </a:cubicBezTo>
                <a:cubicBezTo>
                  <a:pt x="4295669" y="995026"/>
                  <a:pt x="4264568" y="974212"/>
                  <a:pt x="4246864" y="967513"/>
                </a:cubicBezTo>
                <a:cubicBezTo>
                  <a:pt x="4229160" y="960814"/>
                  <a:pt x="4211456" y="965240"/>
                  <a:pt x="4198776" y="961053"/>
                </a:cubicBezTo>
                <a:cubicBezTo>
                  <a:pt x="4186096" y="956866"/>
                  <a:pt x="4179223" y="949776"/>
                  <a:pt x="4170784" y="942392"/>
                </a:cubicBezTo>
                <a:cubicBezTo>
                  <a:pt x="4154233" y="927910"/>
                  <a:pt x="4139682" y="911290"/>
                  <a:pt x="4124131" y="895739"/>
                </a:cubicBezTo>
                <a:lnTo>
                  <a:pt x="4068147" y="839755"/>
                </a:lnTo>
                <a:lnTo>
                  <a:pt x="4012163" y="783772"/>
                </a:lnTo>
                <a:cubicBezTo>
                  <a:pt x="4002832" y="777551"/>
                  <a:pt x="3992101" y="773040"/>
                  <a:pt x="3984171" y="765110"/>
                </a:cubicBezTo>
                <a:cubicBezTo>
                  <a:pt x="3970089" y="751028"/>
                  <a:pt x="3960245" y="733193"/>
                  <a:pt x="3946849" y="718457"/>
                </a:cubicBezTo>
                <a:cubicBezTo>
                  <a:pt x="3929097" y="698929"/>
                  <a:pt x="3909526" y="681135"/>
                  <a:pt x="3890865" y="662474"/>
                </a:cubicBezTo>
                <a:cubicBezTo>
                  <a:pt x="3878424" y="650033"/>
                  <a:pt x="3868182" y="634910"/>
                  <a:pt x="3853543" y="625151"/>
                </a:cubicBezTo>
                <a:cubicBezTo>
                  <a:pt x="3844212" y="618931"/>
                  <a:pt x="3836915" y="623955"/>
                  <a:pt x="3825551" y="606490"/>
                </a:cubicBezTo>
                <a:cubicBezTo>
                  <a:pt x="3814187" y="589025"/>
                  <a:pt x="3796483" y="541774"/>
                  <a:pt x="3785358" y="520361"/>
                </a:cubicBezTo>
                <a:cubicBezTo>
                  <a:pt x="3774233" y="498949"/>
                  <a:pt x="3804753" y="493333"/>
                  <a:pt x="3758801" y="478015"/>
                </a:cubicBezTo>
                <a:cubicBezTo>
                  <a:pt x="3749470" y="468684"/>
                  <a:pt x="3693966" y="491771"/>
                  <a:pt x="3685592" y="485192"/>
                </a:cubicBezTo>
                <a:cubicBezTo>
                  <a:pt x="3677219" y="478613"/>
                  <a:pt x="3717891" y="444759"/>
                  <a:pt x="3708560" y="438539"/>
                </a:cubicBezTo>
                <a:cubicBezTo>
                  <a:pt x="3699229" y="432319"/>
                  <a:pt x="3641211" y="460789"/>
                  <a:pt x="3629608" y="447870"/>
                </a:cubicBezTo>
                <a:cubicBezTo>
                  <a:pt x="3618005" y="434951"/>
                  <a:pt x="3705473" y="416467"/>
                  <a:pt x="3638939" y="361023"/>
                </a:cubicBezTo>
                <a:cubicBezTo>
                  <a:pt x="3632181" y="355391"/>
                  <a:pt x="3562021" y="386144"/>
                  <a:pt x="3554963" y="382555"/>
                </a:cubicBezTo>
                <a:cubicBezTo>
                  <a:pt x="3547905" y="378966"/>
                  <a:pt x="3605031" y="346875"/>
                  <a:pt x="3596592" y="339491"/>
                </a:cubicBezTo>
                <a:cubicBezTo>
                  <a:pt x="3579713" y="324722"/>
                  <a:pt x="3504362" y="324059"/>
                  <a:pt x="3480318" y="317241"/>
                </a:cubicBezTo>
                <a:cubicBezTo>
                  <a:pt x="3456274" y="310423"/>
                  <a:pt x="3460257" y="306509"/>
                  <a:pt x="3452327" y="298580"/>
                </a:cubicBezTo>
                <a:cubicBezTo>
                  <a:pt x="3446106" y="292360"/>
                  <a:pt x="3441441" y="297025"/>
                  <a:pt x="3433665" y="279919"/>
                </a:cubicBezTo>
                <a:cubicBezTo>
                  <a:pt x="3425889" y="262813"/>
                  <a:pt x="3430559" y="204239"/>
                  <a:pt x="3405673" y="195944"/>
                </a:cubicBezTo>
                <a:cubicBezTo>
                  <a:pt x="3339172" y="129443"/>
                  <a:pt x="3331028" y="206829"/>
                  <a:pt x="3312367" y="205274"/>
                </a:cubicBezTo>
                <a:cubicBezTo>
                  <a:pt x="3293706" y="203719"/>
                  <a:pt x="3284375" y="195943"/>
                  <a:pt x="3293706" y="186612"/>
                </a:cubicBezTo>
                <a:cubicBezTo>
                  <a:pt x="3303037" y="177281"/>
                  <a:pt x="3377682" y="152400"/>
                  <a:pt x="3368351" y="149290"/>
                </a:cubicBezTo>
                <a:cubicBezTo>
                  <a:pt x="3349690" y="136849"/>
                  <a:pt x="3228392" y="158620"/>
                  <a:pt x="3209731" y="139959"/>
                </a:cubicBezTo>
                <a:cubicBezTo>
                  <a:pt x="3191070" y="121298"/>
                  <a:pt x="3259494" y="51319"/>
                  <a:pt x="3256384" y="37323"/>
                </a:cubicBezTo>
                <a:cubicBezTo>
                  <a:pt x="3253274" y="23327"/>
                  <a:pt x="3205066" y="60649"/>
                  <a:pt x="3191070" y="55984"/>
                </a:cubicBezTo>
                <a:cubicBezTo>
                  <a:pt x="3177074" y="51319"/>
                  <a:pt x="3200401" y="9331"/>
                  <a:pt x="3172409" y="9331"/>
                </a:cubicBezTo>
                <a:cubicBezTo>
                  <a:pt x="3144417" y="9331"/>
                  <a:pt x="3052665" y="51319"/>
                  <a:pt x="3023118" y="55984"/>
                </a:cubicBezTo>
                <a:cubicBezTo>
                  <a:pt x="2993571" y="60649"/>
                  <a:pt x="3005374" y="41877"/>
                  <a:pt x="2995127" y="37323"/>
                </a:cubicBezTo>
                <a:cubicBezTo>
                  <a:pt x="2983755" y="32269"/>
                  <a:pt x="2921212" y="11917"/>
                  <a:pt x="2901820" y="9331"/>
                </a:cubicBezTo>
                <a:cubicBezTo>
                  <a:pt x="2867768" y="4791"/>
                  <a:pt x="2833396" y="3110"/>
                  <a:pt x="2799184" y="0"/>
                </a:cubicBezTo>
                <a:cubicBezTo>
                  <a:pt x="2749421" y="3110"/>
                  <a:pt x="2699297" y="2594"/>
                  <a:pt x="2649894" y="9331"/>
                </a:cubicBezTo>
                <a:cubicBezTo>
                  <a:pt x="2542488" y="23977"/>
                  <a:pt x="2644647" y="29744"/>
                  <a:pt x="2537927" y="65315"/>
                </a:cubicBezTo>
                <a:lnTo>
                  <a:pt x="2509935" y="74645"/>
                </a:lnTo>
                <a:cubicBezTo>
                  <a:pt x="2500604" y="83976"/>
                  <a:pt x="2492359" y="94536"/>
                  <a:pt x="2481943" y="102637"/>
                </a:cubicBezTo>
                <a:cubicBezTo>
                  <a:pt x="2464239" y="116406"/>
                  <a:pt x="2441818" y="124100"/>
                  <a:pt x="2425959" y="139959"/>
                </a:cubicBezTo>
                <a:cubicBezTo>
                  <a:pt x="2399369" y="166551"/>
                  <a:pt x="2414618" y="153741"/>
                  <a:pt x="2379306" y="177282"/>
                </a:cubicBezTo>
                <a:cubicBezTo>
                  <a:pt x="2373086" y="186613"/>
                  <a:pt x="2368574" y="197345"/>
                  <a:pt x="2360645" y="205274"/>
                </a:cubicBezTo>
                <a:cubicBezTo>
                  <a:pt x="2306732" y="259187"/>
                  <a:pt x="2358164" y="183137"/>
                  <a:pt x="2304661" y="251927"/>
                </a:cubicBezTo>
                <a:cubicBezTo>
                  <a:pt x="2290892" y="269630"/>
                  <a:pt x="2279780" y="289249"/>
                  <a:pt x="2267339" y="307910"/>
                </a:cubicBezTo>
                <a:cubicBezTo>
                  <a:pt x="2261119" y="317241"/>
                  <a:pt x="2252224" y="325263"/>
                  <a:pt x="2248678" y="335902"/>
                </a:cubicBezTo>
                <a:cubicBezTo>
                  <a:pt x="2231570" y="387224"/>
                  <a:pt x="2249626" y="341240"/>
                  <a:pt x="2220686" y="391886"/>
                </a:cubicBezTo>
                <a:cubicBezTo>
                  <a:pt x="2190559" y="444608"/>
                  <a:pt x="2216624" y="414609"/>
                  <a:pt x="2183363" y="447870"/>
                </a:cubicBezTo>
                <a:cubicBezTo>
                  <a:pt x="2149338" y="549949"/>
                  <a:pt x="2203603" y="395332"/>
                  <a:pt x="2155371" y="503853"/>
                </a:cubicBezTo>
                <a:cubicBezTo>
                  <a:pt x="2132122" y="556163"/>
                  <a:pt x="2148215" y="551629"/>
                  <a:pt x="2118049" y="587829"/>
                </a:cubicBezTo>
                <a:cubicBezTo>
                  <a:pt x="2109601" y="597966"/>
                  <a:pt x="2099388" y="606490"/>
                  <a:pt x="2090057" y="615821"/>
                </a:cubicBezTo>
                <a:cubicBezTo>
                  <a:pt x="2063627" y="695115"/>
                  <a:pt x="2100489" y="598433"/>
                  <a:pt x="2062065" y="662474"/>
                </a:cubicBezTo>
                <a:cubicBezTo>
                  <a:pt x="2057005" y="670908"/>
                  <a:pt x="2057133" y="681669"/>
                  <a:pt x="2052735" y="690466"/>
                </a:cubicBezTo>
                <a:cubicBezTo>
                  <a:pt x="2047720" y="700496"/>
                  <a:pt x="2039089" y="708427"/>
                  <a:pt x="2034074" y="718457"/>
                </a:cubicBezTo>
                <a:cubicBezTo>
                  <a:pt x="2029675" y="727254"/>
                  <a:pt x="2029142" y="737652"/>
                  <a:pt x="2024743" y="746449"/>
                </a:cubicBezTo>
                <a:cubicBezTo>
                  <a:pt x="2019728" y="756479"/>
                  <a:pt x="2010636" y="764194"/>
                  <a:pt x="2006082" y="774441"/>
                </a:cubicBezTo>
                <a:cubicBezTo>
                  <a:pt x="1998093" y="792416"/>
                  <a:pt x="1996217" y="812831"/>
                  <a:pt x="1987420" y="830425"/>
                </a:cubicBezTo>
                <a:cubicBezTo>
                  <a:pt x="1981200" y="842866"/>
                  <a:pt x="1973925" y="854833"/>
                  <a:pt x="1968759" y="867747"/>
                </a:cubicBezTo>
                <a:cubicBezTo>
                  <a:pt x="1961454" y="886011"/>
                  <a:pt x="1961009" y="907364"/>
                  <a:pt x="1950098" y="923731"/>
                </a:cubicBezTo>
                <a:cubicBezTo>
                  <a:pt x="1943878" y="933062"/>
                  <a:pt x="1935991" y="941476"/>
                  <a:pt x="1931437" y="951723"/>
                </a:cubicBezTo>
                <a:cubicBezTo>
                  <a:pt x="1923448" y="969698"/>
                  <a:pt x="1918996" y="989045"/>
                  <a:pt x="1912776" y="1007706"/>
                </a:cubicBezTo>
                <a:cubicBezTo>
                  <a:pt x="1909666" y="1017037"/>
                  <a:pt x="1908901" y="1027514"/>
                  <a:pt x="1903445" y="1035698"/>
                </a:cubicBezTo>
                <a:cubicBezTo>
                  <a:pt x="1879904" y="1071010"/>
                  <a:pt x="1892714" y="1055761"/>
                  <a:pt x="1866122" y="1082351"/>
                </a:cubicBezTo>
                <a:cubicBezTo>
                  <a:pt x="1863012" y="1091682"/>
                  <a:pt x="1862248" y="1102159"/>
                  <a:pt x="1856792" y="1110343"/>
                </a:cubicBezTo>
                <a:cubicBezTo>
                  <a:pt x="1827492" y="1154293"/>
                  <a:pt x="1830492" y="1120533"/>
                  <a:pt x="1810139" y="1166327"/>
                </a:cubicBezTo>
                <a:cubicBezTo>
                  <a:pt x="1775831" y="1243521"/>
                  <a:pt x="1811141" y="1202647"/>
                  <a:pt x="1772816" y="1240972"/>
                </a:cubicBezTo>
                <a:cubicBezTo>
                  <a:pt x="1769706" y="1250302"/>
                  <a:pt x="1769202" y="1260960"/>
                  <a:pt x="1763486" y="1268963"/>
                </a:cubicBezTo>
                <a:lnTo>
                  <a:pt x="1698171" y="1324947"/>
                </a:lnTo>
                <a:close/>
              </a:path>
            </a:pathLst>
          </a:custGeom>
          <a:solidFill>
            <a:srgbClr val="2EB82E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76200" y="3215374"/>
            <a:ext cx="4724400" cy="823226"/>
            <a:chOff x="76200" y="3215374"/>
            <a:chExt cx="4724400" cy="823226"/>
          </a:xfrm>
        </p:grpSpPr>
        <p:sp>
          <p:nvSpPr>
            <p:cNvPr id="5" name="TextBox 4"/>
            <p:cNvSpPr txBox="1"/>
            <p:nvPr/>
          </p:nvSpPr>
          <p:spPr>
            <a:xfrm>
              <a:off x="76200" y="3215374"/>
              <a:ext cx="29167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Pontine protuberance</a:t>
              </a:r>
              <a:endParaRPr lang="en-US" sz="2400" dirty="0"/>
            </a:p>
          </p:txBody>
        </p:sp>
        <p:cxnSp>
          <p:nvCxnSpPr>
            <p:cNvPr id="8" name="Straight Arrow Connector 7"/>
            <p:cNvCxnSpPr>
              <a:stCxn id="5" idx="3"/>
            </p:cNvCxnSpPr>
            <p:nvPr/>
          </p:nvCxnSpPr>
          <p:spPr>
            <a:xfrm>
              <a:off x="2992961" y="3446207"/>
              <a:ext cx="1807639" cy="59239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722915" y="4038600"/>
            <a:ext cx="7096138" cy="561392"/>
            <a:chOff x="722915" y="4038600"/>
            <a:chExt cx="7096138" cy="561392"/>
          </a:xfrm>
        </p:grpSpPr>
        <p:sp>
          <p:nvSpPr>
            <p:cNvPr id="6" name="TextBox 5"/>
            <p:cNvSpPr txBox="1"/>
            <p:nvPr/>
          </p:nvSpPr>
          <p:spPr>
            <a:xfrm>
              <a:off x="722915" y="4038600"/>
              <a:ext cx="16233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Cerebellum</a:t>
              </a:r>
              <a:endParaRPr lang="en-US" sz="2400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2346245" y="4269432"/>
              <a:ext cx="5472808" cy="33056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951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993" y="0"/>
            <a:ext cx="4618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Surface Features: Medulla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79" b="11026"/>
          <a:stretch/>
        </p:blipFill>
        <p:spPr>
          <a:xfrm>
            <a:off x="3200400" y="1066800"/>
            <a:ext cx="5791896" cy="5220478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5531979" y="4544008"/>
            <a:ext cx="1512633" cy="1763486"/>
          </a:xfrm>
          <a:custGeom>
            <a:avLst/>
            <a:gdLst>
              <a:gd name="connsiteX0" fmla="*/ 1074 w 1512633"/>
              <a:gd name="connsiteY0" fmla="*/ 606490 h 1763486"/>
              <a:gd name="connsiteX1" fmla="*/ 57058 w 1512633"/>
              <a:gd name="connsiteY1" fmla="*/ 597159 h 1763486"/>
              <a:gd name="connsiteX2" fmla="*/ 113041 w 1512633"/>
              <a:gd name="connsiteY2" fmla="*/ 578498 h 1763486"/>
              <a:gd name="connsiteX3" fmla="*/ 159694 w 1512633"/>
              <a:gd name="connsiteY3" fmla="*/ 531845 h 1763486"/>
              <a:gd name="connsiteX4" fmla="*/ 178356 w 1512633"/>
              <a:gd name="connsiteY4" fmla="*/ 513184 h 1763486"/>
              <a:gd name="connsiteX5" fmla="*/ 206348 w 1512633"/>
              <a:gd name="connsiteY5" fmla="*/ 494523 h 1763486"/>
              <a:gd name="connsiteX6" fmla="*/ 271662 w 1512633"/>
              <a:gd name="connsiteY6" fmla="*/ 410547 h 1763486"/>
              <a:gd name="connsiteX7" fmla="*/ 290323 w 1512633"/>
              <a:gd name="connsiteY7" fmla="*/ 382555 h 1763486"/>
              <a:gd name="connsiteX8" fmla="*/ 346307 w 1512633"/>
              <a:gd name="connsiteY8" fmla="*/ 335902 h 1763486"/>
              <a:gd name="connsiteX9" fmla="*/ 392960 w 1512633"/>
              <a:gd name="connsiteY9" fmla="*/ 289249 h 1763486"/>
              <a:gd name="connsiteX10" fmla="*/ 411621 w 1512633"/>
              <a:gd name="connsiteY10" fmla="*/ 261257 h 1763486"/>
              <a:gd name="connsiteX11" fmla="*/ 467605 w 1512633"/>
              <a:gd name="connsiteY11" fmla="*/ 205274 h 1763486"/>
              <a:gd name="connsiteX12" fmla="*/ 486266 w 1512633"/>
              <a:gd name="connsiteY12" fmla="*/ 186612 h 1763486"/>
              <a:gd name="connsiteX13" fmla="*/ 514258 w 1512633"/>
              <a:gd name="connsiteY13" fmla="*/ 167951 h 1763486"/>
              <a:gd name="connsiteX14" fmla="*/ 560911 w 1512633"/>
              <a:gd name="connsiteY14" fmla="*/ 130629 h 1763486"/>
              <a:gd name="connsiteX15" fmla="*/ 579572 w 1512633"/>
              <a:gd name="connsiteY15" fmla="*/ 102637 h 1763486"/>
              <a:gd name="connsiteX16" fmla="*/ 607564 w 1512633"/>
              <a:gd name="connsiteY16" fmla="*/ 93306 h 1763486"/>
              <a:gd name="connsiteX17" fmla="*/ 663548 w 1512633"/>
              <a:gd name="connsiteY17" fmla="*/ 55984 h 1763486"/>
              <a:gd name="connsiteX18" fmla="*/ 691539 w 1512633"/>
              <a:gd name="connsiteY18" fmla="*/ 37323 h 1763486"/>
              <a:gd name="connsiteX19" fmla="*/ 766184 w 1512633"/>
              <a:gd name="connsiteY19" fmla="*/ 0 h 1763486"/>
              <a:gd name="connsiteX20" fmla="*/ 952797 w 1512633"/>
              <a:gd name="connsiteY20" fmla="*/ 9331 h 1763486"/>
              <a:gd name="connsiteX21" fmla="*/ 980788 w 1512633"/>
              <a:gd name="connsiteY21" fmla="*/ 27992 h 1763486"/>
              <a:gd name="connsiteX22" fmla="*/ 990119 w 1512633"/>
              <a:gd name="connsiteY22" fmla="*/ 251927 h 1763486"/>
              <a:gd name="connsiteX23" fmla="*/ 999450 w 1512633"/>
              <a:gd name="connsiteY23" fmla="*/ 307910 h 1763486"/>
              <a:gd name="connsiteX24" fmla="*/ 1027441 w 1512633"/>
              <a:gd name="connsiteY24" fmla="*/ 438539 h 1763486"/>
              <a:gd name="connsiteX25" fmla="*/ 1046103 w 1512633"/>
              <a:gd name="connsiteY25" fmla="*/ 494523 h 1763486"/>
              <a:gd name="connsiteX26" fmla="*/ 1064764 w 1512633"/>
              <a:gd name="connsiteY26" fmla="*/ 522514 h 1763486"/>
              <a:gd name="connsiteX27" fmla="*/ 1102086 w 1512633"/>
              <a:gd name="connsiteY27" fmla="*/ 569168 h 1763486"/>
              <a:gd name="connsiteX28" fmla="*/ 1139409 w 1512633"/>
              <a:gd name="connsiteY28" fmla="*/ 653143 h 1763486"/>
              <a:gd name="connsiteX29" fmla="*/ 1158070 w 1512633"/>
              <a:gd name="connsiteY29" fmla="*/ 709127 h 1763486"/>
              <a:gd name="connsiteX30" fmla="*/ 1167401 w 1512633"/>
              <a:gd name="connsiteY30" fmla="*/ 746449 h 1763486"/>
              <a:gd name="connsiteX31" fmla="*/ 1186062 w 1512633"/>
              <a:gd name="connsiteY31" fmla="*/ 774441 h 1763486"/>
              <a:gd name="connsiteX32" fmla="*/ 1204723 w 1512633"/>
              <a:gd name="connsiteY32" fmla="*/ 830425 h 1763486"/>
              <a:gd name="connsiteX33" fmla="*/ 1214054 w 1512633"/>
              <a:gd name="connsiteY33" fmla="*/ 858416 h 1763486"/>
              <a:gd name="connsiteX34" fmla="*/ 1232715 w 1512633"/>
              <a:gd name="connsiteY34" fmla="*/ 877078 h 1763486"/>
              <a:gd name="connsiteX35" fmla="*/ 1279368 w 1512633"/>
              <a:gd name="connsiteY35" fmla="*/ 961053 h 1763486"/>
              <a:gd name="connsiteX36" fmla="*/ 1298029 w 1512633"/>
              <a:gd name="connsiteY36" fmla="*/ 989045 h 1763486"/>
              <a:gd name="connsiteX37" fmla="*/ 1316690 w 1512633"/>
              <a:gd name="connsiteY37" fmla="*/ 1017037 h 1763486"/>
              <a:gd name="connsiteX38" fmla="*/ 1354013 w 1512633"/>
              <a:gd name="connsiteY38" fmla="*/ 1063690 h 1763486"/>
              <a:gd name="connsiteX39" fmla="*/ 1391335 w 1512633"/>
              <a:gd name="connsiteY39" fmla="*/ 1147665 h 1763486"/>
              <a:gd name="connsiteX40" fmla="*/ 1400666 w 1512633"/>
              <a:gd name="connsiteY40" fmla="*/ 1175657 h 1763486"/>
              <a:gd name="connsiteX41" fmla="*/ 1419327 w 1512633"/>
              <a:gd name="connsiteY41" fmla="*/ 1203649 h 1763486"/>
              <a:gd name="connsiteX42" fmla="*/ 1437988 w 1512633"/>
              <a:gd name="connsiteY42" fmla="*/ 1259633 h 1763486"/>
              <a:gd name="connsiteX43" fmla="*/ 1465980 w 1512633"/>
              <a:gd name="connsiteY43" fmla="*/ 1362270 h 1763486"/>
              <a:gd name="connsiteX44" fmla="*/ 1484641 w 1512633"/>
              <a:gd name="connsiteY44" fmla="*/ 1446245 h 1763486"/>
              <a:gd name="connsiteX45" fmla="*/ 1493972 w 1512633"/>
              <a:gd name="connsiteY45" fmla="*/ 1595535 h 1763486"/>
              <a:gd name="connsiteX46" fmla="*/ 1503303 w 1512633"/>
              <a:gd name="connsiteY46" fmla="*/ 1651519 h 1763486"/>
              <a:gd name="connsiteX47" fmla="*/ 1512633 w 1512633"/>
              <a:gd name="connsiteY47" fmla="*/ 1735494 h 1763486"/>
              <a:gd name="connsiteX48" fmla="*/ 1484641 w 1512633"/>
              <a:gd name="connsiteY48" fmla="*/ 1744825 h 1763486"/>
              <a:gd name="connsiteX49" fmla="*/ 1288699 w 1512633"/>
              <a:gd name="connsiteY49" fmla="*/ 1763486 h 1763486"/>
              <a:gd name="connsiteX50" fmla="*/ 1083425 w 1512633"/>
              <a:gd name="connsiteY50" fmla="*/ 1754155 h 1763486"/>
              <a:gd name="connsiteX51" fmla="*/ 924805 w 1512633"/>
              <a:gd name="connsiteY51" fmla="*/ 1735494 h 1763486"/>
              <a:gd name="connsiteX52" fmla="*/ 812837 w 1512633"/>
              <a:gd name="connsiteY52" fmla="*/ 1726163 h 1763486"/>
              <a:gd name="connsiteX53" fmla="*/ 598233 w 1512633"/>
              <a:gd name="connsiteY53" fmla="*/ 1735494 h 1763486"/>
              <a:gd name="connsiteX54" fmla="*/ 532919 w 1512633"/>
              <a:gd name="connsiteY54" fmla="*/ 1726163 h 1763486"/>
              <a:gd name="connsiteX55" fmla="*/ 523588 w 1512633"/>
              <a:gd name="connsiteY55" fmla="*/ 1698172 h 1763486"/>
              <a:gd name="connsiteX56" fmla="*/ 504927 w 1512633"/>
              <a:gd name="connsiteY56" fmla="*/ 1670180 h 1763486"/>
              <a:gd name="connsiteX57" fmla="*/ 458274 w 1512633"/>
              <a:gd name="connsiteY57" fmla="*/ 1586204 h 1763486"/>
              <a:gd name="connsiteX58" fmla="*/ 420952 w 1512633"/>
              <a:gd name="connsiteY58" fmla="*/ 1530221 h 1763486"/>
              <a:gd name="connsiteX59" fmla="*/ 402290 w 1512633"/>
              <a:gd name="connsiteY59" fmla="*/ 1511559 h 1763486"/>
              <a:gd name="connsiteX60" fmla="*/ 383629 w 1512633"/>
              <a:gd name="connsiteY60" fmla="*/ 1455576 h 1763486"/>
              <a:gd name="connsiteX61" fmla="*/ 346307 w 1512633"/>
              <a:gd name="connsiteY61" fmla="*/ 1399592 h 1763486"/>
              <a:gd name="connsiteX62" fmla="*/ 327645 w 1512633"/>
              <a:gd name="connsiteY62" fmla="*/ 1371600 h 1763486"/>
              <a:gd name="connsiteX63" fmla="*/ 308984 w 1512633"/>
              <a:gd name="connsiteY63" fmla="*/ 1334278 h 1763486"/>
              <a:gd name="connsiteX64" fmla="*/ 271662 w 1512633"/>
              <a:gd name="connsiteY64" fmla="*/ 1287625 h 1763486"/>
              <a:gd name="connsiteX65" fmla="*/ 262331 w 1512633"/>
              <a:gd name="connsiteY65" fmla="*/ 1259633 h 1763486"/>
              <a:gd name="connsiteX66" fmla="*/ 225009 w 1512633"/>
              <a:gd name="connsiteY66" fmla="*/ 1203649 h 1763486"/>
              <a:gd name="connsiteX67" fmla="*/ 197017 w 1512633"/>
              <a:gd name="connsiteY67" fmla="*/ 1147665 h 1763486"/>
              <a:gd name="connsiteX68" fmla="*/ 159694 w 1512633"/>
              <a:gd name="connsiteY68" fmla="*/ 1073021 h 1763486"/>
              <a:gd name="connsiteX69" fmla="*/ 122372 w 1512633"/>
              <a:gd name="connsiteY69" fmla="*/ 942392 h 1763486"/>
              <a:gd name="connsiteX70" fmla="*/ 103711 w 1512633"/>
              <a:gd name="connsiteY70" fmla="*/ 914400 h 1763486"/>
              <a:gd name="connsiteX71" fmla="*/ 85050 w 1512633"/>
              <a:gd name="connsiteY71" fmla="*/ 849086 h 1763486"/>
              <a:gd name="connsiteX72" fmla="*/ 66388 w 1512633"/>
              <a:gd name="connsiteY72" fmla="*/ 793102 h 1763486"/>
              <a:gd name="connsiteX73" fmla="*/ 57058 w 1512633"/>
              <a:gd name="connsiteY73" fmla="*/ 765110 h 1763486"/>
              <a:gd name="connsiteX74" fmla="*/ 47727 w 1512633"/>
              <a:gd name="connsiteY74" fmla="*/ 737119 h 1763486"/>
              <a:gd name="connsiteX75" fmla="*/ 19735 w 1512633"/>
              <a:gd name="connsiteY75" fmla="*/ 681135 h 1763486"/>
              <a:gd name="connsiteX76" fmla="*/ 1074 w 1512633"/>
              <a:gd name="connsiteY76" fmla="*/ 606490 h 176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512633" h="1763486">
                <a:moveTo>
                  <a:pt x="1074" y="606490"/>
                </a:moveTo>
                <a:cubicBezTo>
                  <a:pt x="7295" y="592494"/>
                  <a:pt x="38704" y="601748"/>
                  <a:pt x="57058" y="597159"/>
                </a:cubicBezTo>
                <a:cubicBezTo>
                  <a:pt x="76141" y="592388"/>
                  <a:pt x="113041" y="578498"/>
                  <a:pt x="113041" y="578498"/>
                </a:cubicBezTo>
                <a:lnTo>
                  <a:pt x="159694" y="531845"/>
                </a:lnTo>
                <a:cubicBezTo>
                  <a:pt x="165915" y="525625"/>
                  <a:pt x="171036" y="518064"/>
                  <a:pt x="178356" y="513184"/>
                </a:cubicBezTo>
                <a:lnTo>
                  <a:pt x="206348" y="494523"/>
                </a:lnTo>
                <a:cubicBezTo>
                  <a:pt x="300677" y="353028"/>
                  <a:pt x="198578" y="498249"/>
                  <a:pt x="271662" y="410547"/>
                </a:cubicBezTo>
                <a:cubicBezTo>
                  <a:pt x="278841" y="401932"/>
                  <a:pt x="283144" y="391170"/>
                  <a:pt x="290323" y="382555"/>
                </a:cubicBezTo>
                <a:cubicBezTo>
                  <a:pt x="312774" y="355614"/>
                  <a:pt x="318783" y="354251"/>
                  <a:pt x="346307" y="335902"/>
                </a:cubicBezTo>
                <a:cubicBezTo>
                  <a:pt x="396070" y="261257"/>
                  <a:pt x="330756" y="351453"/>
                  <a:pt x="392960" y="289249"/>
                </a:cubicBezTo>
                <a:cubicBezTo>
                  <a:pt x="400889" y="281320"/>
                  <a:pt x="404171" y="269638"/>
                  <a:pt x="411621" y="261257"/>
                </a:cubicBezTo>
                <a:cubicBezTo>
                  <a:pt x="429154" y="241532"/>
                  <a:pt x="448944" y="223935"/>
                  <a:pt x="467605" y="205274"/>
                </a:cubicBezTo>
                <a:cubicBezTo>
                  <a:pt x="473826" y="199053"/>
                  <a:pt x="478946" y="191492"/>
                  <a:pt x="486266" y="186612"/>
                </a:cubicBezTo>
                <a:lnTo>
                  <a:pt x="514258" y="167951"/>
                </a:lnTo>
                <a:cubicBezTo>
                  <a:pt x="567738" y="87730"/>
                  <a:pt x="496527" y="182136"/>
                  <a:pt x="560911" y="130629"/>
                </a:cubicBezTo>
                <a:cubicBezTo>
                  <a:pt x="569668" y="123624"/>
                  <a:pt x="570815" y="109642"/>
                  <a:pt x="579572" y="102637"/>
                </a:cubicBezTo>
                <a:cubicBezTo>
                  <a:pt x="587252" y="96493"/>
                  <a:pt x="598966" y="98082"/>
                  <a:pt x="607564" y="93306"/>
                </a:cubicBezTo>
                <a:cubicBezTo>
                  <a:pt x="627170" y="82414"/>
                  <a:pt x="644887" y="68425"/>
                  <a:pt x="663548" y="55984"/>
                </a:cubicBezTo>
                <a:cubicBezTo>
                  <a:pt x="672878" y="49764"/>
                  <a:pt x="681509" y="42338"/>
                  <a:pt x="691539" y="37323"/>
                </a:cubicBezTo>
                <a:lnTo>
                  <a:pt x="766184" y="0"/>
                </a:lnTo>
                <a:cubicBezTo>
                  <a:pt x="828388" y="3110"/>
                  <a:pt x="891038" y="1275"/>
                  <a:pt x="952797" y="9331"/>
                </a:cubicBezTo>
                <a:cubicBezTo>
                  <a:pt x="963917" y="10781"/>
                  <a:pt x="979083" y="16909"/>
                  <a:pt x="980788" y="27992"/>
                </a:cubicBezTo>
                <a:cubicBezTo>
                  <a:pt x="992148" y="101833"/>
                  <a:pt x="985149" y="177383"/>
                  <a:pt x="990119" y="251927"/>
                </a:cubicBezTo>
                <a:cubicBezTo>
                  <a:pt x="991377" y="270804"/>
                  <a:pt x="995964" y="289316"/>
                  <a:pt x="999450" y="307910"/>
                </a:cubicBezTo>
                <a:cubicBezTo>
                  <a:pt x="1003057" y="327146"/>
                  <a:pt x="1017522" y="405476"/>
                  <a:pt x="1027441" y="438539"/>
                </a:cubicBezTo>
                <a:cubicBezTo>
                  <a:pt x="1033093" y="457380"/>
                  <a:pt x="1035191" y="478156"/>
                  <a:pt x="1046103" y="494523"/>
                </a:cubicBezTo>
                <a:cubicBezTo>
                  <a:pt x="1052323" y="503853"/>
                  <a:pt x="1057759" y="513758"/>
                  <a:pt x="1064764" y="522514"/>
                </a:cubicBezTo>
                <a:cubicBezTo>
                  <a:pt x="1084151" y="546748"/>
                  <a:pt x="1087727" y="536861"/>
                  <a:pt x="1102086" y="569168"/>
                </a:cubicBezTo>
                <a:cubicBezTo>
                  <a:pt x="1146502" y="669101"/>
                  <a:pt x="1097177" y="589794"/>
                  <a:pt x="1139409" y="653143"/>
                </a:cubicBezTo>
                <a:cubicBezTo>
                  <a:pt x="1145629" y="671804"/>
                  <a:pt x="1153299" y="690044"/>
                  <a:pt x="1158070" y="709127"/>
                </a:cubicBezTo>
                <a:cubicBezTo>
                  <a:pt x="1161180" y="721568"/>
                  <a:pt x="1162349" y="734662"/>
                  <a:pt x="1167401" y="746449"/>
                </a:cubicBezTo>
                <a:cubicBezTo>
                  <a:pt x="1171818" y="756756"/>
                  <a:pt x="1179842" y="765110"/>
                  <a:pt x="1186062" y="774441"/>
                </a:cubicBezTo>
                <a:lnTo>
                  <a:pt x="1204723" y="830425"/>
                </a:lnTo>
                <a:cubicBezTo>
                  <a:pt x="1207833" y="839755"/>
                  <a:pt x="1207100" y="851461"/>
                  <a:pt x="1214054" y="858416"/>
                </a:cubicBezTo>
                <a:lnTo>
                  <a:pt x="1232715" y="877078"/>
                </a:lnTo>
                <a:cubicBezTo>
                  <a:pt x="1249137" y="926348"/>
                  <a:pt x="1236589" y="896885"/>
                  <a:pt x="1279368" y="961053"/>
                </a:cubicBezTo>
                <a:lnTo>
                  <a:pt x="1298029" y="989045"/>
                </a:lnTo>
                <a:cubicBezTo>
                  <a:pt x="1304249" y="998376"/>
                  <a:pt x="1308760" y="1009108"/>
                  <a:pt x="1316690" y="1017037"/>
                </a:cubicBezTo>
                <a:cubicBezTo>
                  <a:pt x="1343282" y="1043627"/>
                  <a:pt x="1330472" y="1028378"/>
                  <a:pt x="1354013" y="1063690"/>
                </a:cubicBezTo>
                <a:cubicBezTo>
                  <a:pt x="1402155" y="1208118"/>
                  <a:pt x="1346978" y="1058952"/>
                  <a:pt x="1391335" y="1147665"/>
                </a:cubicBezTo>
                <a:cubicBezTo>
                  <a:pt x="1395734" y="1156462"/>
                  <a:pt x="1396267" y="1166860"/>
                  <a:pt x="1400666" y="1175657"/>
                </a:cubicBezTo>
                <a:cubicBezTo>
                  <a:pt x="1405681" y="1185687"/>
                  <a:pt x="1414773" y="1193401"/>
                  <a:pt x="1419327" y="1203649"/>
                </a:cubicBezTo>
                <a:cubicBezTo>
                  <a:pt x="1427316" y="1221624"/>
                  <a:pt x="1431768" y="1240972"/>
                  <a:pt x="1437988" y="1259633"/>
                </a:cubicBezTo>
                <a:cubicBezTo>
                  <a:pt x="1455432" y="1311966"/>
                  <a:pt x="1444927" y="1278058"/>
                  <a:pt x="1465980" y="1362270"/>
                </a:cubicBezTo>
                <a:cubicBezTo>
                  <a:pt x="1479160" y="1414989"/>
                  <a:pt x="1472793" y="1387003"/>
                  <a:pt x="1484641" y="1446245"/>
                </a:cubicBezTo>
                <a:cubicBezTo>
                  <a:pt x="1487751" y="1496008"/>
                  <a:pt x="1489458" y="1545879"/>
                  <a:pt x="1493972" y="1595535"/>
                </a:cubicBezTo>
                <a:cubicBezTo>
                  <a:pt x="1495685" y="1614376"/>
                  <a:pt x="1500803" y="1632766"/>
                  <a:pt x="1503303" y="1651519"/>
                </a:cubicBezTo>
                <a:cubicBezTo>
                  <a:pt x="1507025" y="1679436"/>
                  <a:pt x="1509523" y="1707502"/>
                  <a:pt x="1512633" y="1735494"/>
                </a:cubicBezTo>
                <a:cubicBezTo>
                  <a:pt x="1503302" y="1738604"/>
                  <a:pt x="1494318" y="1743066"/>
                  <a:pt x="1484641" y="1744825"/>
                </a:cubicBezTo>
                <a:cubicBezTo>
                  <a:pt x="1431995" y="1754397"/>
                  <a:pt x="1334346" y="1759975"/>
                  <a:pt x="1288699" y="1763486"/>
                </a:cubicBezTo>
                <a:lnTo>
                  <a:pt x="1083425" y="1754155"/>
                </a:lnTo>
                <a:cubicBezTo>
                  <a:pt x="948957" y="1745751"/>
                  <a:pt x="1034626" y="1747055"/>
                  <a:pt x="924805" y="1735494"/>
                </a:cubicBezTo>
                <a:cubicBezTo>
                  <a:pt x="887559" y="1731573"/>
                  <a:pt x="850160" y="1729273"/>
                  <a:pt x="812837" y="1726163"/>
                </a:cubicBezTo>
                <a:cubicBezTo>
                  <a:pt x="741302" y="1729273"/>
                  <a:pt x="669835" y="1735494"/>
                  <a:pt x="598233" y="1735494"/>
                </a:cubicBezTo>
                <a:cubicBezTo>
                  <a:pt x="576241" y="1735494"/>
                  <a:pt x="552590" y="1735998"/>
                  <a:pt x="532919" y="1726163"/>
                </a:cubicBezTo>
                <a:cubicBezTo>
                  <a:pt x="524122" y="1721765"/>
                  <a:pt x="527986" y="1706969"/>
                  <a:pt x="523588" y="1698172"/>
                </a:cubicBezTo>
                <a:cubicBezTo>
                  <a:pt x="518573" y="1688142"/>
                  <a:pt x="511147" y="1679511"/>
                  <a:pt x="504927" y="1670180"/>
                </a:cubicBezTo>
                <a:cubicBezTo>
                  <a:pt x="488505" y="1620910"/>
                  <a:pt x="501053" y="1650373"/>
                  <a:pt x="458274" y="1586204"/>
                </a:cubicBezTo>
                <a:lnTo>
                  <a:pt x="420952" y="1530221"/>
                </a:lnTo>
                <a:lnTo>
                  <a:pt x="402290" y="1511559"/>
                </a:lnTo>
                <a:cubicBezTo>
                  <a:pt x="396070" y="1492898"/>
                  <a:pt x="394540" y="1471943"/>
                  <a:pt x="383629" y="1455576"/>
                </a:cubicBezTo>
                <a:lnTo>
                  <a:pt x="346307" y="1399592"/>
                </a:lnTo>
                <a:cubicBezTo>
                  <a:pt x="340086" y="1390261"/>
                  <a:pt x="332660" y="1381630"/>
                  <a:pt x="327645" y="1371600"/>
                </a:cubicBezTo>
                <a:cubicBezTo>
                  <a:pt x="321425" y="1359159"/>
                  <a:pt x="316699" y="1345851"/>
                  <a:pt x="308984" y="1334278"/>
                </a:cubicBezTo>
                <a:cubicBezTo>
                  <a:pt x="274272" y="1282208"/>
                  <a:pt x="305556" y="1355413"/>
                  <a:pt x="271662" y="1287625"/>
                </a:cubicBezTo>
                <a:cubicBezTo>
                  <a:pt x="267263" y="1278828"/>
                  <a:pt x="267107" y="1268231"/>
                  <a:pt x="262331" y="1259633"/>
                </a:cubicBezTo>
                <a:cubicBezTo>
                  <a:pt x="251439" y="1240027"/>
                  <a:pt x="232102" y="1224926"/>
                  <a:pt x="225009" y="1203649"/>
                </a:cubicBezTo>
                <a:cubicBezTo>
                  <a:pt x="190977" y="1101556"/>
                  <a:pt x="245254" y="1256198"/>
                  <a:pt x="197017" y="1147665"/>
                </a:cubicBezTo>
                <a:cubicBezTo>
                  <a:pt x="162709" y="1070472"/>
                  <a:pt x="198019" y="1111344"/>
                  <a:pt x="159694" y="1073021"/>
                </a:cubicBezTo>
                <a:cubicBezTo>
                  <a:pt x="157206" y="1063067"/>
                  <a:pt x="133080" y="958455"/>
                  <a:pt x="122372" y="942392"/>
                </a:cubicBezTo>
                <a:cubicBezTo>
                  <a:pt x="116152" y="933061"/>
                  <a:pt x="108726" y="924430"/>
                  <a:pt x="103711" y="914400"/>
                </a:cubicBezTo>
                <a:cubicBezTo>
                  <a:pt x="95869" y="898716"/>
                  <a:pt x="89536" y="864041"/>
                  <a:pt x="85050" y="849086"/>
                </a:cubicBezTo>
                <a:cubicBezTo>
                  <a:pt x="79398" y="830245"/>
                  <a:pt x="72608" y="811763"/>
                  <a:pt x="66388" y="793102"/>
                </a:cubicBezTo>
                <a:lnTo>
                  <a:pt x="57058" y="765110"/>
                </a:lnTo>
                <a:cubicBezTo>
                  <a:pt x="53948" y="755780"/>
                  <a:pt x="53182" y="745302"/>
                  <a:pt x="47727" y="737119"/>
                </a:cubicBezTo>
                <a:cubicBezTo>
                  <a:pt x="35702" y="719081"/>
                  <a:pt x="22007" y="703858"/>
                  <a:pt x="19735" y="681135"/>
                </a:cubicBezTo>
                <a:cubicBezTo>
                  <a:pt x="17569" y="659472"/>
                  <a:pt x="-5147" y="620486"/>
                  <a:pt x="1074" y="606490"/>
                </a:cubicBezTo>
                <a:close/>
              </a:path>
            </a:pathLst>
          </a:custGeom>
          <a:solidFill>
            <a:srgbClr val="F67F7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8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656"/>
            <a:ext cx="5334000" cy="70371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50328" y="5475982"/>
            <a:ext cx="33588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Surface Features: </a:t>
            </a:r>
          </a:p>
          <a:p>
            <a:pPr algn="ctr"/>
            <a:r>
              <a:rPr lang="en-US" sz="3200" b="1" dirty="0" smtClean="0"/>
              <a:t>Ventral Brain Stem</a:t>
            </a:r>
            <a:endParaRPr lang="en-US" sz="32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2241550" y="4356100"/>
            <a:ext cx="876300" cy="1320800"/>
            <a:chOff x="2241550" y="4356100"/>
            <a:chExt cx="876300" cy="1320800"/>
          </a:xfrm>
        </p:grpSpPr>
        <p:sp>
          <p:nvSpPr>
            <p:cNvPr id="5" name="Freeform 4"/>
            <p:cNvSpPr/>
            <p:nvPr/>
          </p:nvSpPr>
          <p:spPr>
            <a:xfrm>
              <a:off x="2241550" y="4356100"/>
              <a:ext cx="876300" cy="1320800"/>
            </a:xfrm>
            <a:custGeom>
              <a:avLst/>
              <a:gdLst>
                <a:gd name="connsiteX0" fmla="*/ 692150 w 876300"/>
                <a:gd name="connsiteY0" fmla="*/ 920750 h 1320800"/>
                <a:gd name="connsiteX1" fmla="*/ 800100 w 876300"/>
                <a:gd name="connsiteY1" fmla="*/ 742950 h 1320800"/>
                <a:gd name="connsiteX2" fmla="*/ 876300 w 876300"/>
                <a:gd name="connsiteY2" fmla="*/ 577850 h 1320800"/>
                <a:gd name="connsiteX3" fmla="*/ 869950 w 876300"/>
                <a:gd name="connsiteY3" fmla="*/ 285750 h 1320800"/>
                <a:gd name="connsiteX4" fmla="*/ 800100 w 876300"/>
                <a:gd name="connsiteY4" fmla="*/ 190500 h 1320800"/>
                <a:gd name="connsiteX5" fmla="*/ 679450 w 876300"/>
                <a:gd name="connsiteY5" fmla="*/ 114300 h 1320800"/>
                <a:gd name="connsiteX6" fmla="*/ 635000 w 876300"/>
                <a:gd name="connsiteY6" fmla="*/ 31750 h 1320800"/>
                <a:gd name="connsiteX7" fmla="*/ 571500 w 876300"/>
                <a:gd name="connsiteY7" fmla="*/ 6350 h 1320800"/>
                <a:gd name="connsiteX8" fmla="*/ 520700 w 876300"/>
                <a:gd name="connsiteY8" fmla="*/ 0 h 1320800"/>
                <a:gd name="connsiteX9" fmla="*/ 457200 w 876300"/>
                <a:gd name="connsiteY9" fmla="*/ 19050 h 1320800"/>
                <a:gd name="connsiteX10" fmla="*/ 438150 w 876300"/>
                <a:gd name="connsiteY10" fmla="*/ 69850 h 1320800"/>
                <a:gd name="connsiteX11" fmla="*/ 425450 w 876300"/>
                <a:gd name="connsiteY11" fmla="*/ 82550 h 1320800"/>
                <a:gd name="connsiteX12" fmla="*/ 400050 w 876300"/>
                <a:gd name="connsiteY12" fmla="*/ 82550 h 1320800"/>
                <a:gd name="connsiteX13" fmla="*/ 400050 w 876300"/>
                <a:gd name="connsiteY13" fmla="*/ 82550 h 1320800"/>
                <a:gd name="connsiteX14" fmla="*/ 336550 w 876300"/>
                <a:gd name="connsiteY14" fmla="*/ 44450 h 1320800"/>
                <a:gd name="connsiteX15" fmla="*/ 292100 w 876300"/>
                <a:gd name="connsiteY15" fmla="*/ 31750 h 1320800"/>
                <a:gd name="connsiteX16" fmla="*/ 292100 w 876300"/>
                <a:gd name="connsiteY16" fmla="*/ 31750 h 1320800"/>
                <a:gd name="connsiteX17" fmla="*/ 158750 w 876300"/>
                <a:gd name="connsiteY17" fmla="*/ 69850 h 1320800"/>
                <a:gd name="connsiteX18" fmla="*/ 152400 w 876300"/>
                <a:gd name="connsiteY18" fmla="*/ 139700 h 1320800"/>
                <a:gd name="connsiteX19" fmla="*/ 152400 w 876300"/>
                <a:gd name="connsiteY19" fmla="*/ 139700 h 1320800"/>
                <a:gd name="connsiteX20" fmla="*/ 88900 w 876300"/>
                <a:gd name="connsiteY20" fmla="*/ 209550 h 1320800"/>
                <a:gd name="connsiteX21" fmla="*/ 50800 w 876300"/>
                <a:gd name="connsiteY21" fmla="*/ 266700 h 1320800"/>
                <a:gd name="connsiteX22" fmla="*/ 25400 w 876300"/>
                <a:gd name="connsiteY22" fmla="*/ 311150 h 1320800"/>
                <a:gd name="connsiteX23" fmla="*/ 12700 w 876300"/>
                <a:gd name="connsiteY23" fmla="*/ 438150 h 1320800"/>
                <a:gd name="connsiteX24" fmla="*/ 0 w 876300"/>
                <a:gd name="connsiteY24" fmla="*/ 584200 h 1320800"/>
                <a:gd name="connsiteX25" fmla="*/ 31750 w 876300"/>
                <a:gd name="connsiteY25" fmla="*/ 711200 h 1320800"/>
                <a:gd name="connsiteX26" fmla="*/ 114300 w 876300"/>
                <a:gd name="connsiteY26" fmla="*/ 869950 h 1320800"/>
                <a:gd name="connsiteX27" fmla="*/ 203200 w 876300"/>
                <a:gd name="connsiteY27" fmla="*/ 1085850 h 1320800"/>
                <a:gd name="connsiteX28" fmla="*/ 304800 w 876300"/>
                <a:gd name="connsiteY28" fmla="*/ 1238250 h 1320800"/>
                <a:gd name="connsiteX29" fmla="*/ 400050 w 876300"/>
                <a:gd name="connsiteY29" fmla="*/ 1314450 h 1320800"/>
                <a:gd name="connsiteX30" fmla="*/ 463550 w 876300"/>
                <a:gd name="connsiteY30" fmla="*/ 1320800 h 1320800"/>
                <a:gd name="connsiteX31" fmla="*/ 533400 w 876300"/>
                <a:gd name="connsiteY31" fmla="*/ 1276350 h 1320800"/>
                <a:gd name="connsiteX32" fmla="*/ 622300 w 876300"/>
                <a:gd name="connsiteY32" fmla="*/ 1193800 h 1320800"/>
                <a:gd name="connsiteX33" fmla="*/ 654050 w 876300"/>
                <a:gd name="connsiteY33" fmla="*/ 1060450 h 1320800"/>
                <a:gd name="connsiteX34" fmla="*/ 692150 w 876300"/>
                <a:gd name="connsiteY34" fmla="*/ 920750 h 13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76300" h="1320800">
                  <a:moveTo>
                    <a:pt x="692150" y="920750"/>
                  </a:moveTo>
                  <a:lnTo>
                    <a:pt x="800100" y="742950"/>
                  </a:lnTo>
                  <a:lnTo>
                    <a:pt x="876300" y="577850"/>
                  </a:lnTo>
                  <a:lnTo>
                    <a:pt x="869950" y="285750"/>
                  </a:lnTo>
                  <a:lnTo>
                    <a:pt x="800100" y="190500"/>
                  </a:lnTo>
                  <a:lnTo>
                    <a:pt x="679450" y="114300"/>
                  </a:lnTo>
                  <a:lnTo>
                    <a:pt x="635000" y="31750"/>
                  </a:lnTo>
                  <a:lnTo>
                    <a:pt x="571500" y="6350"/>
                  </a:lnTo>
                  <a:lnTo>
                    <a:pt x="520700" y="0"/>
                  </a:lnTo>
                  <a:lnTo>
                    <a:pt x="457200" y="19050"/>
                  </a:lnTo>
                  <a:lnTo>
                    <a:pt x="438150" y="69850"/>
                  </a:lnTo>
                  <a:lnTo>
                    <a:pt x="425450" y="82550"/>
                  </a:lnTo>
                  <a:lnTo>
                    <a:pt x="400050" y="82550"/>
                  </a:lnTo>
                  <a:lnTo>
                    <a:pt x="400050" y="82550"/>
                  </a:lnTo>
                  <a:lnTo>
                    <a:pt x="336550" y="44450"/>
                  </a:lnTo>
                  <a:lnTo>
                    <a:pt x="292100" y="31750"/>
                  </a:lnTo>
                  <a:lnTo>
                    <a:pt x="292100" y="31750"/>
                  </a:lnTo>
                  <a:lnTo>
                    <a:pt x="158750" y="69850"/>
                  </a:lnTo>
                  <a:lnTo>
                    <a:pt x="152400" y="139700"/>
                  </a:lnTo>
                  <a:lnTo>
                    <a:pt x="152400" y="139700"/>
                  </a:lnTo>
                  <a:lnTo>
                    <a:pt x="88900" y="209550"/>
                  </a:lnTo>
                  <a:lnTo>
                    <a:pt x="50800" y="266700"/>
                  </a:lnTo>
                  <a:lnTo>
                    <a:pt x="25400" y="311150"/>
                  </a:lnTo>
                  <a:lnTo>
                    <a:pt x="12700" y="438150"/>
                  </a:lnTo>
                  <a:lnTo>
                    <a:pt x="0" y="584200"/>
                  </a:lnTo>
                  <a:lnTo>
                    <a:pt x="31750" y="711200"/>
                  </a:lnTo>
                  <a:lnTo>
                    <a:pt x="114300" y="869950"/>
                  </a:lnTo>
                  <a:lnTo>
                    <a:pt x="203200" y="1085850"/>
                  </a:lnTo>
                  <a:lnTo>
                    <a:pt x="304800" y="1238250"/>
                  </a:lnTo>
                  <a:lnTo>
                    <a:pt x="400050" y="1314450"/>
                  </a:lnTo>
                  <a:lnTo>
                    <a:pt x="463550" y="1320800"/>
                  </a:lnTo>
                  <a:lnTo>
                    <a:pt x="533400" y="1276350"/>
                  </a:lnTo>
                  <a:lnTo>
                    <a:pt x="622300" y="1193800"/>
                  </a:lnTo>
                  <a:lnTo>
                    <a:pt x="654050" y="1060450"/>
                  </a:lnTo>
                  <a:lnTo>
                    <a:pt x="692150" y="920750"/>
                  </a:lnTo>
                  <a:close/>
                </a:path>
              </a:pathLst>
            </a:custGeom>
            <a:solidFill>
              <a:srgbClr val="F67F72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84649" y="4785667"/>
              <a:ext cx="7633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Med</a:t>
              </a:r>
              <a:endParaRPr lang="en-US" sz="24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955800" y="3517900"/>
            <a:ext cx="1568450" cy="1454150"/>
            <a:chOff x="1955800" y="3517900"/>
            <a:chExt cx="1568450" cy="1454150"/>
          </a:xfrm>
        </p:grpSpPr>
        <p:sp>
          <p:nvSpPr>
            <p:cNvPr id="6" name="Freeform 5"/>
            <p:cNvSpPr/>
            <p:nvPr/>
          </p:nvSpPr>
          <p:spPr>
            <a:xfrm>
              <a:off x="1955800" y="3517900"/>
              <a:ext cx="1568450" cy="1454150"/>
            </a:xfrm>
            <a:custGeom>
              <a:avLst/>
              <a:gdLst>
                <a:gd name="connsiteX0" fmla="*/ 1136650 w 1568450"/>
                <a:gd name="connsiteY0" fmla="*/ 1073150 h 1454150"/>
                <a:gd name="connsiteX1" fmla="*/ 1092200 w 1568450"/>
                <a:gd name="connsiteY1" fmla="*/ 1009650 h 1454150"/>
                <a:gd name="connsiteX2" fmla="*/ 1016000 w 1568450"/>
                <a:gd name="connsiteY2" fmla="*/ 971550 h 1454150"/>
                <a:gd name="connsiteX3" fmla="*/ 1016000 w 1568450"/>
                <a:gd name="connsiteY3" fmla="*/ 971550 h 1454150"/>
                <a:gd name="connsiteX4" fmla="*/ 939800 w 1568450"/>
                <a:gd name="connsiteY4" fmla="*/ 869950 h 1454150"/>
                <a:gd name="connsiteX5" fmla="*/ 882650 w 1568450"/>
                <a:gd name="connsiteY5" fmla="*/ 838200 h 1454150"/>
                <a:gd name="connsiteX6" fmla="*/ 825500 w 1568450"/>
                <a:gd name="connsiteY6" fmla="*/ 831850 h 1454150"/>
                <a:gd name="connsiteX7" fmla="*/ 762000 w 1568450"/>
                <a:gd name="connsiteY7" fmla="*/ 838200 h 1454150"/>
                <a:gd name="connsiteX8" fmla="*/ 711200 w 1568450"/>
                <a:gd name="connsiteY8" fmla="*/ 876300 h 1454150"/>
                <a:gd name="connsiteX9" fmla="*/ 692150 w 1568450"/>
                <a:gd name="connsiteY9" fmla="*/ 920750 h 1454150"/>
                <a:gd name="connsiteX10" fmla="*/ 692150 w 1568450"/>
                <a:gd name="connsiteY10" fmla="*/ 920750 h 1454150"/>
                <a:gd name="connsiteX11" fmla="*/ 635000 w 1568450"/>
                <a:gd name="connsiteY11" fmla="*/ 863600 h 1454150"/>
                <a:gd name="connsiteX12" fmla="*/ 603250 w 1568450"/>
                <a:gd name="connsiteY12" fmla="*/ 857250 h 1454150"/>
                <a:gd name="connsiteX13" fmla="*/ 571500 w 1568450"/>
                <a:gd name="connsiteY13" fmla="*/ 857250 h 1454150"/>
                <a:gd name="connsiteX14" fmla="*/ 514350 w 1568450"/>
                <a:gd name="connsiteY14" fmla="*/ 882650 h 1454150"/>
                <a:gd name="connsiteX15" fmla="*/ 482600 w 1568450"/>
                <a:gd name="connsiteY15" fmla="*/ 908050 h 1454150"/>
                <a:gd name="connsiteX16" fmla="*/ 482600 w 1568450"/>
                <a:gd name="connsiteY16" fmla="*/ 908050 h 1454150"/>
                <a:gd name="connsiteX17" fmla="*/ 406400 w 1568450"/>
                <a:gd name="connsiteY17" fmla="*/ 984250 h 1454150"/>
                <a:gd name="connsiteX18" fmla="*/ 368300 w 1568450"/>
                <a:gd name="connsiteY18" fmla="*/ 1009650 h 1454150"/>
                <a:gd name="connsiteX19" fmla="*/ 368300 w 1568450"/>
                <a:gd name="connsiteY19" fmla="*/ 1009650 h 1454150"/>
                <a:gd name="connsiteX20" fmla="*/ 234950 w 1568450"/>
                <a:gd name="connsiteY20" fmla="*/ 1003300 h 1454150"/>
                <a:gd name="connsiteX21" fmla="*/ 368300 w 1568450"/>
                <a:gd name="connsiteY21" fmla="*/ 1009650 h 1454150"/>
                <a:gd name="connsiteX22" fmla="*/ 311150 w 1568450"/>
                <a:gd name="connsiteY22" fmla="*/ 1117600 h 1454150"/>
                <a:gd name="connsiteX23" fmla="*/ 273050 w 1568450"/>
                <a:gd name="connsiteY23" fmla="*/ 1212850 h 1454150"/>
                <a:gd name="connsiteX24" fmla="*/ 0 w 1568450"/>
                <a:gd name="connsiteY24" fmla="*/ 1054100 h 1454150"/>
                <a:gd name="connsiteX25" fmla="*/ 31750 w 1568450"/>
                <a:gd name="connsiteY25" fmla="*/ 755650 h 1454150"/>
                <a:gd name="connsiteX26" fmla="*/ 12700 w 1568450"/>
                <a:gd name="connsiteY26" fmla="*/ 679450 h 1454150"/>
                <a:gd name="connsiteX27" fmla="*/ 146050 w 1568450"/>
                <a:gd name="connsiteY27" fmla="*/ 311150 h 1454150"/>
                <a:gd name="connsiteX28" fmla="*/ 266700 w 1568450"/>
                <a:gd name="connsiteY28" fmla="*/ 139700 h 1454150"/>
                <a:gd name="connsiteX29" fmla="*/ 393700 w 1568450"/>
                <a:gd name="connsiteY29" fmla="*/ 57150 h 1454150"/>
                <a:gd name="connsiteX30" fmla="*/ 495300 w 1568450"/>
                <a:gd name="connsiteY30" fmla="*/ 6350 h 1454150"/>
                <a:gd name="connsiteX31" fmla="*/ 615950 w 1568450"/>
                <a:gd name="connsiteY31" fmla="*/ 6350 h 1454150"/>
                <a:gd name="connsiteX32" fmla="*/ 781050 w 1568450"/>
                <a:gd name="connsiteY32" fmla="*/ 25400 h 1454150"/>
                <a:gd name="connsiteX33" fmla="*/ 882650 w 1568450"/>
                <a:gd name="connsiteY33" fmla="*/ 0 h 1454150"/>
                <a:gd name="connsiteX34" fmla="*/ 1073150 w 1568450"/>
                <a:gd name="connsiteY34" fmla="*/ 6350 h 1454150"/>
                <a:gd name="connsiteX35" fmla="*/ 1187450 w 1568450"/>
                <a:gd name="connsiteY35" fmla="*/ 63500 h 1454150"/>
                <a:gd name="connsiteX36" fmla="*/ 1320800 w 1568450"/>
                <a:gd name="connsiteY36" fmla="*/ 152400 h 1454150"/>
                <a:gd name="connsiteX37" fmla="*/ 1377950 w 1568450"/>
                <a:gd name="connsiteY37" fmla="*/ 292100 h 1454150"/>
                <a:gd name="connsiteX38" fmla="*/ 1428750 w 1568450"/>
                <a:gd name="connsiteY38" fmla="*/ 412750 h 1454150"/>
                <a:gd name="connsiteX39" fmla="*/ 1517650 w 1568450"/>
                <a:gd name="connsiteY39" fmla="*/ 584200 h 1454150"/>
                <a:gd name="connsiteX40" fmla="*/ 1517650 w 1568450"/>
                <a:gd name="connsiteY40" fmla="*/ 641350 h 1454150"/>
                <a:gd name="connsiteX41" fmla="*/ 1562100 w 1568450"/>
                <a:gd name="connsiteY41" fmla="*/ 736600 h 1454150"/>
                <a:gd name="connsiteX42" fmla="*/ 1568450 w 1568450"/>
                <a:gd name="connsiteY42" fmla="*/ 825500 h 1454150"/>
                <a:gd name="connsiteX43" fmla="*/ 1511300 w 1568450"/>
                <a:gd name="connsiteY43" fmla="*/ 863600 h 1454150"/>
                <a:gd name="connsiteX44" fmla="*/ 1422400 w 1568450"/>
                <a:gd name="connsiteY44" fmla="*/ 984250 h 1454150"/>
                <a:gd name="connsiteX45" fmla="*/ 1384300 w 1568450"/>
                <a:gd name="connsiteY45" fmla="*/ 1123950 h 1454150"/>
                <a:gd name="connsiteX46" fmla="*/ 1390650 w 1568450"/>
                <a:gd name="connsiteY46" fmla="*/ 1238250 h 1454150"/>
                <a:gd name="connsiteX47" fmla="*/ 1314450 w 1568450"/>
                <a:gd name="connsiteY47" fmla="*/ 1320800 h 1454150"/>
                <a:gd name="connsiteX48" fmla="*/ 1250950 w 1568450"/>
                <a:gd name="connsiteY48" fmla="*/ 1390650 h 1454150"/>
                <a:gd name="connsiteX49" fmla="*/ 1174750 w 1568450"/>
                <a:gd name="connsiteY49" fmla="*/ 1454150 h 1454150"/>
                <a:gd name="connsiteX50" fmla="*/ 1162050 w 1568450"/>
                <a:gd name="connsiteY50" fmla="*/ 1377950 h 1454150"/>
                <a:gd name="connsiteX51" fmla="*/ 1162050 w 1568450"/>
                <a:gd name="connsiteY51" fmla="*/ 1187450 h 1454150"/>
                <a:gd name="connsiteX52" fmla="*/ 1136650 w 1568450"/>
                <a:gd name="connsiteY52" fmla="*/ 1073150 h 145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568450" h="1454150">
                  <a:moveTo>
                    <a:pt x="1136650" y="1073150"/>
                  </a:moveTo>
                  <a:lnTo>
                    <a:pt x="1092200" y="1009650"/>
                  </a:lnTo>
                  <a:lnTo>
                    <a:pt x="1016000" y="971550"/>
                  </a:lnTo>
                  <a:lnTo>
                    <a:pt x="1016000" y="971550"/>
                  </a:lnTo>
                  <a:lnTo>
                    <a:pt x="939800" y="869950"/>
                  </a:lnTo>
                  <a:lnTo>
                    <a:pt x="882650" y="838200"/>
                  </a:lnTo>
                  <a:lnTo>
                    <a:pt x="825500" y="831850"/>
                  </a:lnTo>
                  <a:lnTo>
                    <a:pt x="762000" y="838200"/>
                  </a:lnTo>
                  <a:lnTo>
                    <a:pt x="711200" y="876300"/>
                  </a:lnTo>
                  <a:lnTo>
                    <a:pt x="692150" y="920750"/>
                  </a:lnTo>
                  <a:lnTo>
                    <a:pt x="692150" y="920750"/>
                  </a:lnTo>
                  <a:lnTo>
                    <a:pt x="635000" y="863600"/>
                  </a:lnTo>
                  <a:lnTo>
                    <a:pt x="603250" y="857250"/>
                  </a:lnTo>
                  <a:lnTo>
                    <a:pt x="571500" y="857250"/>
                  </a:lnTo>
                  <a:lnTo>
                    <a:pt x="514350" y="882650"/>
                  </a:lnTo>
                  <a:lnTo>
                    <a:pt x="482600" y="908050"/>
                  </a:lnTo>
                  <a:lnTo>
                    <a:pt x="482600" y="908050"/>
                  </a:lnTo>
                  <a:lnTo>
                    <a:pt x="406400" y="984250"/>
                  </a:lnTo>
                  <a:lnTo>
                    <a:pt x="368300" y="1009650"/>
                  </a:lnTo>
                  <a:lnTo>
                    <a:pt x="368300" y="1009650"/>
                  </a:lnTo>
                  <a:lnTo>
                    <a:pt x="234950" y="1003300"/>
                  </a:lnTo>
                  <a:lnTo>
                    <a:pt x="368300" y="1009650"/>
                  </a:lnTo>
                  <a:lnTo>
                    <a:pt x="311150" y="1117600"/>
                  </a:lnTo>
                  <a:lnTo>
                    <a:pt x="273050" y="1212850"/>
                  </a:lnTo>
                  <a:lnTo>
                    <a:pt x="0" y="1054100"/>
                  </a:lnTo>
                  <a:lnTo>
                    <a:pt x="31750" y="755650"/>
                  </a:lnTo>
                  <a:lnTo>
                    <a:pt x="12700" y="679450"/>
                  </a:lnTo>
                  <a:lnTo>
                    <a:pt x="146050" y="311150"/>
                  </a:lnTo>
                  <a:lnTo>
                    <a:pt x="266700" y="139700"/>
                  </a:lnTo>
                  <a:lnTo>
                    <a:pt x="393700" y="57150"/>
                  </a:lnTo>
                  <a:lnTo>
                    <a:pt x="495300" y="6350"/>
                  </a:lnTo>
                  <a:lnTo>
                    <a:pt x="615950" y="6350"/>
                  </a:lnTo>
                  <a:lnTo>
                    <a:pt x="781050" y="25400"/>
                  </a:lnTo>
                  <a:lnTo>
                    <a:pt x="882650" y="0"/>
                  </a:lnTo>
                  <a:lnTo>
                    <a:pt x="1073150" y="6350"/>
                  </a:lnTo>
                  <a:lnTo>
                    <a:pt x="1187450" y="63500"/>
                  </a:lnTo>
                  <a:lnTo>
                    <a:pt x="1320800" y="152400"/>
                  </a:lnTo>
                  <a:lnTo>
                    <a:pt x="1377950" y="292100"/>
                  </a:lnTo>
                  <a:lnTo>
                    <a:pt x="1428750" y="412750"/>
                  </a:lnTo>
                  <a:lnTo>
                    <a:pt x="1517650" y="584200"/>
                  </a:lnTo>
                  <a:lnTo>
                    <a:pt x="1517650" y="641350"/>
                  </a:lnTo>
                  <a:lnTo>
                    <a:pt x="1562100" y="736600"/>
                  </a:lnTo>
                  <a:lnTo>
                    <a:pt x="1568450" y="825500"/>
                  </a:lnTo>
                  <a:lnTo>
                    <a:pt x="1511300" y="863600"/>
                  </a:lnTo>
                  <a:lnTo>
                    <a:pt x="1422400" y="984250"/>
                  </a:lnTo>
                  <a:lnTo>
                    <a:pt x="1384300" y="1123950"/>
                  </a:lnTo>
                  <a:lnTo>
                    <a:pt x="1390650" y="1238250"/>
                  </a:lnTo>
                  <a:lnTo>
                    <a:pt x="1314450" y="1320800"/>
                  </a:lnTo>
                  <a:lnTo>
                    <a:pt x="1250950" y="1390650"/>
                  </a:lnTo>
                  <a:lnTo>
                    <a:pt x="1174750" y="1454150"/>
                  </a:lnTo>
                  <a:lnTo>
                    <a:pt x="1162050" y="1377950"/>
                  </a:lnTo>
                  <a:lnTo>
                    <a:pt x="1162050" y="1187450"/>
                  </a:lnTo>
                  <a:lnTo>
                    <a:pt x="1136650" y="1073150"/>
                  </a:lnTo>
                  <a:close/>
                </a:path>
              </a:pathLst>
            </a:custGeom>
            <a:solidFill>
              <a:srgbClr val="00B05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42960" y="3785483"/>
              <a:ext cx="7812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Pons</a:t>
              </a:r>
              <a:endParaRPr lang="en-US" sz="2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095500" y="3155950"/>
            <a:ext cx="1270000" cy="723900"/>
            <a:chOff x="2095500" y="3155950"/>
            <a:chExt cx="1270000" cy="723900"/>
          </a:xfrm>
        </p:grpSpPr>
        <p:sp>
          <p:nvSpPr>
            <p:cNvPr id="8" name="Freeform 7"/>
            <p:cNvSpPr/>
            <p:nvPr/>
          </p:nvSpPr>
          <p:spPr>
            <a:xfrm>
              <a:off x="2095500" y="3155950"/>
              <a:ext cx="1270000" cy="723900"/>
            </a:xfrm>
            <a:custGeom>
              <a:avLst/>
              <a:gdLst>
                <a:gd name="connsiteX0" fmla="*/ 0 w 1270000"/>
                <a:gd name="connsiteY0" fmla="*/ 692150 h 723900"/>
                <a:gd name="connsiteX1" fmla="*/ 101600 w 1270000"/>
                <a:gd name="connsiteY1" fmla="*/ 533400 h 723900"/>
                <a:gd name="connsiteX2" fmla="*/ 241300 w 1270000"/>
                <a:gd name="connsiteY2" fmla="*/ 406400 h 723900"/>
                <a:gd name="connsiteX3" fmla="*/ 387350 w 1270000"/>
                <a:gd name="connsiteY3" fmla="*/ 374650 h 723900"/>
                <a:gd name="connsiteX4" fmla="*/ 552450 w 1270000"/>
                <a:gd name="connsiteY4" fmla="*/ 381000 h 723900"/>
                <a:gd name="connsiteX5" fmla="*/ 635000 w 1270000"/>
                <a:gd name="connsiteY5" fmla="*/ 406400 h 723900"/>
                <a:gd name="connsiteX6" fmla="*/ 711200 w 1270000"/>
                <a:gd name="connsiteY6" fmla="*/ 381000 h 723900"/>
                <a:gd name="connsiteX7" fmla="*/ 850900 w 1270000"/>
                <a:gd name="connsiteY7" fmla="*/ 368300 h 723900"/>
                <a:gd name="connsiteX8" fmla="*/ 1028700 w 1270000"/>
                <a:gd name="connsiteY8" fmla="*/ 393700 h 723900"/>
                <a:gd name="connsiteX9" fmla="*/ 1187450 w 1270000"/>
                <a:gd name="connsiteY9" fmla="*/ 501650 h 723900"/>
                <a:gd name="connsiteX10" fmla="*/ 1270000 w 1270000"/>
                <a:gd name="connsiteY10" fmla="*/ 723900 h 723900"/>
                <a:gd name="connsiteX11" fmla="*/ 1244600 w 1270000"/>
                <a:gd name="connsiteY11" fmla="*/ 514350 h 723900"/>
                <a:gd name="connsiteX12" fmla="*/ 1238250 w 1270000"/>
                <a:gd name="connsiteY12" fmla="*/ 381000 h 723900"/>
                <a:gd name="connsiteX13" fmla="*/ 1187450 w 1270000"/>
                <a:gd name="connsiteY13" fmla="*/ 292100 h 723900"/>
                <a:gd name="connsiteX14" fmla="*/ 1054100 w 1270000"/>
                <a:gd name="connsiteY14" fmla="*/ 107950 h 723900"/>
                <a:gd name="connsiteX15" fmla="*/ 1016000 w 1270000"/>
                <a:gd name="connsiteY15" fmla="*/ 31750 h 723900"/>
                <a:gd name="connsiteX16" fmla="*/ 952500 w 1270000"/>
                <a:gd name="connsiteY16" fmla="*/ 0 h 723900"/>
                <a:gd name="connsiteX17" fmla="*/ 889000 w 1270000"/>
                <a:gd name="connsiteY17" fmla="*/ 120650 h 723900"/>
                <a:gd name="connsiteX18" fmla="*/ 787400 w 1270000"/>
                <a:gd name="connsiteY18" fmla="*/ 209550 h 723900"/>
                <a:gd name="connsiteX19" fmla="*/ 673100 w 1270000"/>
                <a:gd name="connsiteY19" fmla="*/ 203200 h 723900"/>
                <a:gd name="connsiteX20" fmla="*/ 609600 w 1270000"/>
                <a:gd name="connsiteY20" fmla="*/ 190500 h 723900"/>
                <a:gd name="connsiteX21" fmla="*/ 546100 w 1270000"/>
                <a:gd name="connsiteY21" fmla="*/ 171450 h 723900"/>
                <a:gd name="connsiteX22" fmla="*/ 495300 w 1270000"/>
                <a:gd name="connsiteY22" fmla="*/ 203200 h 723900"/>
                <a:gd name="connsiteX23" fmla="*/ 419100 w 1270000"/>
                <a:gd name="connsiteY23" fmla="*/ 209550 h 723900"/>
                <a:gd name="connsiteX24" fmla="*/ 374650 w 1270000"/>
                <a:gd name="connsiteY24" fmla="*/ 152400 h 723900"/>
                <a:gd name="connsiteX25" fmla="*/ 317500 w 1270000"/>
                <a:gd name="connsiteY25" fmla="*/ 63500 h 723900"/>
                <a:gd name="connsiteX26" fmla="*/ 298450 w 1270000"/>
                <a:gd name="connsiteY26" fmla="*/ 31750 h 723900"/>
                <a:gd name="connsiteX27" fmla="*/ 266700 w 1270000"/>
                <a:gd name="connsiteY27" fmla="*/ 152400 h 723900"/>
                <a:gd name="connsiteX28" fmla="*/ 228600 w 1270000"/>
                <a:gd name="connsiteY28" fmla="*/ 241300 h 723900"/>
                <a:gd name="connsiteX29" fmla="*/ 152400 w 1270000"/>
                <a:gd name="connsiteY29" fmla="*/ 342900 h 723900"/>
                <a:gd name="connsiteX30" fmla="*/ 63500 w 1270000"/>
                <a:gd name="connsiteY30" fmla="*/ 438150 h 723900"/>
                <a:gd name="connsiteX31" fmla="*/ 0 w 1270000"/>
                <a:gd name="connsiteY31" fmla="*/ 69215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70000" h="723900">
                  <a:moveTo>
                    <a:pt x="0" y="692150"/>
                  </a:moveTo>
                  <a:lnTo>
                    <a:pt x="101600" y="533400"/>
                  </a:lnTo>
                  <a:lnTo>
                    <a:pt x="241300" y="406400"/>
                  </a:lnTo>
                  <a:lnTo>
                    <a:pt x="387350" y="374650"/>
                  </a:lnTo>
                  <a:lnTo>
                    <a:pt x="552450" y="381000"/>
                  </a:lnTo>
                  <a:lnTo>
                    <a:pt x="635000" y="406400"/>
                  </a:lnTo>
                  <a:lnTo>
                    <a:pt x="711200" y="381000"/>
                  </a:lnTo>
                  <a:lnTo>
                    <a:pt x="850900" y="368300"/>
                  </a:lnTo>
                  <a:lnTo>
                    <a:pt x="1028700" y="393700"/>
                  </a:lnTo>
                  <a:lnTo>
                    <a:pt x="1187450" y="501650"/>
                  </a:lnTo>
                  <a:lnTo>
                    <a:pt x="1270000" y="723900"/>
                  </a:lnTo>
                  <a:lnTo>
                    <a:pt x="1244600" y="514350"/>
                  </a:lnTo>
                  <a:lnTo>
                    <a:pt x="1238250" y="381000"/>
                  </a:lnTo>
                  <a:lnTo>
                    <a:pt x="1187450" y="292100"/>
                  </a:lnTo>
                  <a:lnTo>
                    <a:pt x="1054100" y="107950"/>
                  </a:lnTo>
                  <a:lnTo>
                    <a:pt x="1016000" y="31750"/>
                  </a:lnTo>
                  <a:lnTo>
                    <a:pt x="952500" y="0"/>
                  </a:lnTo>
                  <a:lnTo>
                    <a:pt x="889000" y="120650"/>
                  </a:lnTo>
                  <a:lnTo>
                    <a:pt x="787400" y="209550"/>
                  </a:lnTo>
                  <a:lnTo>
                    <a:pt x="673100" y="203200"/>
                  </a:lnTo>
                  <a:lnTo>
                    <a:pt x="609600" y="190500"/>
                  </a:lnTo>
                  <a:lnTo>
                    <a:pt x="546100" y="171450"/>
                  </a:lnTo>
                  <a:lnTo>
                    <a:pt x="495300" y="203200"/>
                  </a:lnTo>
                  <a:lnTo>
                    <a:pt x="419100" y="209550"/>
                  </a:lnTo>
                  <a:lnTo>
                    <a:pt x="374650" y="152400"/>
                  </a:lnTo>
                  <a:lnTo>
                    <a:pt x="317500" y="63500"/>
                  </a:lnTo>
                  <a:lnTo>
                    <a:pt x="298450" y="31750"/>
                  </a:lnTo>
                  <a:lnTo>
                    <a:pt x="266700" y="152400"/>
                  </a:lnTo>
                  <a:lnTo>
                    <a:pt x="228600" y="241300"/>
                  </a:lnTo>
                  <a:lnTo>
                    <a:pt x="152400" y="342900"/>
                  </a:lnTo>
                  <a:lnTo>
                    <a:pt x="63500" y="438150"/>
                  </a:lnTo>
                  <a:lnTo>
                    <a:pt x="0" y="692150"/>
                  </a:lnTo>
                  <a:close/>
                </a:path>
              </a:pathLst>
            </a:custGeom>
            <a:solidFill>
              <a:srgbClr val="0070C0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65943" y="3221750"/>
              <a:ext cx="5180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Mi</a:t>
              </a:r>
              <a:endParaRPr lang="en-US" sz="24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330450" y="2819400"/>
            <a:ext cx="768350" cy="533400"/>
            <a:chOff x="2330450" y="2819400"/>
            <a:chExt cx="768350" cy="533400"/>
          </a:xfrm>
        </p:grpSpPr>
        <p:sp>
          <p:nvSpPr>
            <p:cNvPr id="9" name="Freeform 8"/>
            <p:cNvSpPr/>
            <p:nvPr/>
          </p:nvSpPr>
          <p:spPr>
            <a:xfrm>
              <a:off x="2330450" y="2819400"/>
              <a:ext cx="768350" cy="533400"/>
            </a:xfrm>
            <a:custGeom>
              <a:avLst/>
              <a:gdLst>
                <a:gd name="connsiteX0" fmla="*/ 25400 w 768350"/>
                <a:gd name="connsiteY0" fmla="*/ 273050 h 533400"/>
                <a:gd name="connsiteX1" fmla="*/ 184150 w 768350"/>
                <a:gd name="connsiteY1" fmla="*/ 152400 h 533400"/>
                <a:gd name="connsiteX2" fmla="*/ 285750 w 768350"/>
                <a:gd name="connsiteY2" fmla="*/ 50800 h 533400"/>
                <a:gd name="connsiteX3" fmla="*/ 355600 w 768350"/>
                <a:gd name="connsiteY3" fmla="*/ 0 h 533400"/>
                <a:gd name="connsiteX4" fmla="*/ 482600 w 768350"/>
                <a:gd name="connsiteY4" fmla="*/ 0 h 533400"/>
                <a:gd name="connsiteX5" fmla="*/ 584200 w 768350"/>
                <a:gd name="connsiteY5" fmla="*/ 139700 h 533400"/>
                <a:gd name="connsiteX6" fmla="*/ 711200 w 768350"/>
                <a:gd name="connsiteY6" fmla="*/ 260350 h 533400"/>
                <a:gd name="connsiteX7" fmla="*/ 768350 w 768350"/>
                <a:gd name="connsiteY7" fmla="*/ 298450 h 533400"/>
                <a:gd name="connsiteX8" fmla="*/ 755650 w 768350"/>
                <a:gd name="connsiteY8" fmla="*/ 374650 h 533400"/>
                <a:gd name="connsiteX9" fmla="*/ 692150 w 768350"/>
                <a:gd name="connsiteY9" fmla="*/ 444500 h 533400"/>
                <a:gd name="connsiteX10" fmla="*/ 622300 w 768350"/>
                <a:gd name="connsiteY10" fmla="*/ 488950 h 533400"/>
                <a:gd name="connsiteX11" fmla="*/ 577850 w 768350"/>
                <a:gd name="connsiteY11" fmla="*/ 527050 h 533400"/>
                <a:gd name="connsiteX12" fmla="*/ 469900 w 768350"/>
                <a:gd name="connsiteY12" fmla="*/ 527050 h 533400"/>
                <a:gd name="connsiteX13" fmla="*/ 412750 w 768350"/>
                <a:gd name="connsiteY13" fmla="*/ 527050 h 533400"/>
                <a:gd name="connsiteX14" fmla="*/ 374650 w 768350"/>
                <a:gd name="connsiteY14" fmla="*/ 482600 h 533400"/>
                <a:gd name="connsiteX15" fmla="*/ 374650 w 768350"/>
                <a:gd name="connsiteY15" fmla="*/ 482600 h 533400"/>
                <a:gd name="connsiteX16" fmla="*/ 298450 w 768350"/>
                <a:gd name="connsiteY16" fmla="*/ 520700 h 533400"/>
                <a:gd name="connsiteX17" fmla="*/ 247650 w 768350"/>
                <a:gd name="connsiteY17" fmla="*/ 533400 h 533400"/>
                <a:gd name="connsiteX18" fmla="*/ 190500 w 768350"/>
                <a:gd name="connsiteY18" fmla="*/ 533400 h 533400"/>
                <a:gd name="connsiteX19" fmla="*/ 146050 w 768350"/>
                <a:gd name="connsiteY19" fmla="*/ 520700 h 533400"/>
                <a:gd name="connsiteX20" fmla="*/ 82550 w 768350"/>
                <a:gd name="connsiteY20" fmla="*/ 450850 h 533400"/>
                <a:gd name="connsiteX21" fmla="*/ 44450 w 768350"/>
                <a:gd name="connsiteY21" fmla="*/ 374650 h 533400"/>
                <a:gd name="connsiteX22" fmla="*/ 0 w 768350"/>
                <a:gd name="connsiteY22" fmla="*/ 323850 h 533400"/>
                <a:gd name="connsiteX23" fmla="*/ 25400 w 768350"/>
                <a:gd name="connsiteY23" fmla="*/ 27305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8350" h="533400">
                  <a:moveTo>
                    <a:pt x="25400" y="273050"/>
                  </a:moveTo>
                  <a:lnTo>
                    <a:pt x="184150" y="152400"/>
                  </a:lnTo>
                  <a:lnTo>
                    <a:pt x="285750" y="50800"/>
                  </a:lnTo>
                  <a:lnTo>
                    <a:pt x="355600" y="0"/>
                  </a:lnTo>
                  <a:lnTo>
                    <a:pt x="482600" y="0"/>
                  </a:lnTo>
                  <a:lnTo>
                    <a:pt x="584200" y="139700"/>
                  </a:lnTo>
                  <a:lnTo>
                    <a:pt x="711200" y="260350"/>
                  </a:lnTo>
                  <a:lnTo>
                    <a:pt x="768350" y="298450"/>
                  </a:lnTo>
                  <a:lnTo>
                    <a:pt x="755650" y="374650"/>
                  </a:lnTo>
                  <a:lnTo>
                    <a:pt x="692150" y="444500"/>
                  </a:lnTo>
                  <a:lnTo>
                    <a:pt x="622300" y="488950"/>
                  </a:lnTo>
                  <a:lnTo>
                    <a:pt x="577850" y="527050"/>
                  </a:lnTo>
                  <a:lnTo>
                    <a:pt x="469900" y="527050"/>
                  </a:lnTo>
                  <a:lnTo>
                    <a:pt x="412750" y="527050"/>
                  </a:lnTo>
                  <a:lnTo>
                    <a:pt x="374650" y="482600"/>
                  </a:lnTo>
                  <a:lnTo>
                    <a:pt x="374650" y="482600"/>
                  </a:lnTo>
                  <a:lnTo>
                    <a:pt x="298450" y="520700"/>
                  </a:lnTo>
                  <a:lnTo>
                    <a:pt x="247650" y="533400"/>
                  </a:lnTo>
                  <a:lnTo>
                    <a:pt x="190500" y="533400"/>
                  </a:lnTo>
                  <a:lnTo>
                    <a:pt x="146050" y="520700"/>
                  </a:lnTo>
                  <a:lnTo>
                    <a:pt x="82550" y="450850"/>
                  </a:lnTo>
                  <a:lnTo>
                    <a:pt x="44450" y="374650"/>
                  </a:lnTo>
                  <a:lnTo>
                    <a:pt x="0" y="323850"/>
                  </a:lnTo>
                  <a:lnTo>
                    <a:pt x="25400" y="273050"/>
                  </a:lnTo>
                  <a:close/>
                </a:path>
              </a:pathLst>
            </a:custGeom>
            <a:solidFill>
              <a:srgbClr val="FF0000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76036" y="2891135"/>
              <a:ext cx="4972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Th</a:t>
              </a:r>
              <a:endParaRPr lang="en-US" sz="2400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1752601" y="2260599"/>
            <a:ext cx="2149900" cy="3431073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68035" y="5856514"/>
            <a:ext cx="162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Cerebellum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9567" y="914400"/>
            <a:ext cx="10659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Frontal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lobe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9530" y="2891135"/>
            <a:ext cx="13500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Temporal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lobe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861250" y="1745397"/>
            <a:ext cx="2408650" cy="461665"/>
            <a:chOff x="4861250" y="1745397"/>
            <a:chExt cx="2408650" cy="461665"/>
          </a:xfrm>
        </p:grpSpPr>
        <p:sp>
          <p:nvSpPr>
            <p:cNvPr id="24" name="TextBox 23"/>
            <p:cNvSpPr txBox="1"/>
            <p:nvPr/>
          </p:nvSpPr>
          <p:spPr>
            <a:xfrm>
              <a:off x="5344886" y="1745397"/>
              <a:ext cx="19250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Lateral fissure</a:t>
              </a:r>
              <a:endParaRPr lang="en-US" sz="2400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>
              <a:off x="4861250" y="1968759"/>
              <a:ext cx="513183" cy="15862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4800600" y="304800"/>
            <a:ext cx="1959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Olfactory bulb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4985657" y="918865"/>
            <a:ext cx="1987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Olfactory tract</a:t>
            </a:r>
            <a:endParaRPr lang="en-US" sz="2400" dirty="0"/>
          </a:p>
        </p:txBody>
      </p:sp>
      <p:cxnSp>
        <p:nvCxnSpPr>
          <p:cNvPr id="28" name="Straight Arrow Connector 27"/>
          <p:cNvCxnSpPr>
            <a:stCxn id="23" idx="1"/>
          </p:cNvCxnSpPr>
          <p:nvPr/>
        </p:nvCxnSpPr>
        <p:spPr>
          <a:xfrm flipH="1">
            <a:off x="2819400" y="535633"/>
            <a:ext cx="1981200" cy="7597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6" idx="1"/>
          </p:cNvCxnSpPr>
          <p:nvPr/>
        </p:nvCxnSpPr>
        <p:spPr>
          <a:xfrm flipH="1">
            <a:off x="3024988" y="1149698"/>
            <a:ext cx="1960669" cy="74809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50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82"/>
            <a:ext cx="9144000" cy="661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9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Line 11"/>
          <p:cNvSpPr>
            <a:spLocks noChangeShapeType="1"/>
          </p:cNvSpPr>
          <p:nvPr/>
        </p:nvSpPr>
        <p:spPr bwMode="auto">
          <a:xfrm>
            <a:off x="3356978" y="1088886"/>
            <a:ext cx="698728" cy="2827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7" name="Picture 8" descr="SCordLat-15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37" y="-11113"/>
            <a:ext cx="2544763" cy="688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9"/>
          <p:cNvSpPr txBox="1">
            <a:spLocks noChangeArrowheads="1"/>
          </p:cNvSpPr>
          <p:nvPr/>
        </p:nvSpPr>
        <p:spPr bwMode="auto">
          <a:xfrm>
            <a:off x="5811663" y="1044714"/>
            <a:ext cx="9701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accent2"/>
                </a:solidFill>
              </a:rPr>
              <a:t>Spinal 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z="2000" dirty="0" smtClean="0">
                <a:solidFill>
                  <a:schemeClr val="accent2"/>
                </a:solidFill>
              </a:rPr>
              <a:t>levels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3079" name="Text Box 10"/>
          <p:cNvSpPr txBox="1">
            <a:spLocks noChangeArrowheads="1"/>
          </p:cNvSpPr>
          <p:nvPr/>
        </p:nvSpPr>
        <p:spPr bwMode="auto">
          <a:xfrm>
            <a:off x="2751556" y="381000"/>
            <a:ext cx="12108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2000" dirty="0" smtClean="0"/>
              <a:t>Vertebral</a:t>
            </a:r>
          </a:p>
          <a:p>
            <a:pPr algn="r" eaLnBrk="1" hangingPunct="1"/>
            <a:r>
              <a:rPr lang="en-US" sz="2000" dirty="0" smtClean="0"/>
              <a:t>levels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47710" y="13691"/>
            <a:ext cx="2114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Spinal Cord</a:t>
            </a:r>
            <a:endParaRPr lang="en-US" sz="3200" b="1" dirty="0"/>
          </a:p>
        </p:txBody>
      </p:sp>
      <p:pic>
        <p:nvPicPr>
          <p:cNvPr id="9" name="Picture 2" descr="C:\Teaching\CNS\01 Lectures\01 IntroToNS\Figs\CNS-PN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07"/>
            <a:ext cx="3557335" cy="619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598" y="131777"/>
            <a:ext cx="3350002" cy="662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7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0662" y="0"/>
            <a:ext cx="52321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Surface Features:  Spinal Cord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71" y="726757"/>
            <a:ext cx="5835490" cy="60550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0200" y="5562600"/>
            <a:ext cx="533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14600" y="731422"/>
            <a:ext cx="609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5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30"/>
          <a:stretch/>
        </p:blipFill>
        <p:spPr>
          <a:xfrm>
            <a:off x="4819454" y="3314700"/>
            <a:ext cx="4326118" cy="3543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76200"/>
            <a:ext cx="883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The nervous system has distinct areas that </a:t>
            </a:r>
            <a:r>
              <a:rPr lang="en-US" sz="2700" dirty="0" smtClean="0"/>
              <a:t>are specialized </a:t>
            </a:r>
            <a:r>
              <a:rPr lang="en-US" sz="2700" dirty="0"/>
              <a:t>for different (</a:t>
            </a:r>
            <a:r>
              <a:rPr lang="en-US" sz="2700" dirty="0" smtClean="0"/>
              <a:t>sub)functions.</a:t>
            </a:r>
          </a:p>
          <a:p>
            <a:endParaRPr lang="en-US" sz="2700" dirty="0"/>
          </a:p>
          <a:p>
            <a:r>
              <a:rPr lang="en-US" sz="2700" dirty="0" smtClean="0"/>
              <a:t>The distinct </a:t>
            </a:r>
            <a:r>
              <a:rPr lang="en-US" sz="2700" dirty="0"/>
              <a:t>functional areas have different locations inside the nervous </a:t>
            </a:r>
            <a:r>
              <a:rPr lang="en-US" sz="2700" dirty="0" smtClean="0"/>
              <a:t>system, and they interact </a:t>
            </a:r>
            <a:r>
              <a:rPr lang="en-US" sz="2700" dirty="0"/>
              <a:t>by signaling to one another along networks of </a:t>
            </a:r>
            <a:r>
              <a:rPr lang="en-US" sz="2700" dirty="0" smtClean="0"/>
              <a:t>cells.</a:t>
            </a:r>
            <a:endParaRPr lang="en-US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171254" y="2963882"/>
            <a:ext cx="451465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These </a:t>
            </a:r>
            <a:r>
              <a:rPr lang="en-US" sz="2700" dirty="0"/>
              <a:t>components are organized into sub-systems (usually called </a:t>
            </a:r>
            <a:r>
              <a:rPr lang="en-US" sz="2700" i="1" dirty="0"/>
              <a:t>‘systems’</a:t>
            </a:r>
            <a:r>
              <a:rPr lang="en-US" sz="2700" dirty="0"/>
              <a:t>) each of which performs specific </a:t>
            </a:r>
            <a:r>
              <a:rPr lang="en-US" sz="2700" dirty="0" smtClean="0"/>
              <a:t>functions.</a:t>
            </a:r>
          </a:p>
          <a:p>
            <a:endParaRPr lang="en-US" sz="2700" dirty="0"/>
          </a:p>
          <a:p>
            <a:r>
              <a:rPr lang="en-US" sz="2700" dirty="0" smtClean="0"/>
              <a:t>Many of these ‘systems’ span the length of the nervous system.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8894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2968" y="1211282"/>
            <a:ext cx="766421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GOALS</a:t>
            </a:r>
          </a:p>
          <a:p>
            <a:endParaRPr lang="en-US" sz="2400" dirty="0"/>
          </a:p>
          <a:p>
            <a:r>
              <a:rPr lang="en-US" sz="2800" dirty="0" smtClean="0"/>
              <a:t>Learn some language of gross anatomy</a:t>
            </a:r>
          </a:p>
          <a:p>
            <a:endParaRPr lang="en-US" sz="2800" dirty="0" smtClean="0"/>
          </a:p>
          <a:p>
            <a:r>
              <a:rPr lang="en-US" sz="2800" dirty="0" smtClean="0"/>
              <a:t>Learn the major subdivisions of the nervous system</a:t>
            </a:r>
          </a:p>
          <a:p>
            <a:endParaRPr lang="en-US" sz="2800" dirty="0"/>
          </a:p>
          <a:p>
            <a:r>
              <a:rPr lang="en-US" sz="2800" dirty="0" smtClean="0"/>
              <a:t>Recognize the cardinal features of each subdivision</a:t>
            </a:r>
          </a:p>
          <a:p>
            <a:endParaRPr lang="en-US" sz="2800" dirty="0"/>
          </a:p>
          <a:p>
            <a:r>
              <a:rPr lang="en-US" sz="2800" dirty="0" smtClean="0"/>
              <a:t>Learn the entry/exit points of the peripheral nerves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484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Teaching\CNS\01 Lectures\01 IntroToNS\Figs\CNS-P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1" y="1047750"/>
            <a:ext cx="333375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849" y="24825"/>
            <a:ext cx="3642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Anatomic Taxonomy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846" y="381000"/>
            <a:ext cx="6144154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5312710" cy="403860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208556" y="1143000"/>
            <a:ext cx="1900162" cy="1012371"/>
            <a:chOff x="208556" y="228600"/>
            <a:chExt cx="1900162" cy="1012371"/>
          </a:xfrm>
        </p:grpSpPr>
        <p:sp>
          <p:nvSpPr>
            <p:cNvPr id="4" name="TextBox 3"/>
            <p:cNvSpPr txBox="1"/>
            <p:nvPr/>
          </p:nvSpPr>
          <p:spPr>
            <a:xfrm>
              <a:off x="208556" y="228600"/>
              <a:ext cx="13468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2EB82E"/>
                  </a:solidFill>
                  <a:latin typeface="Arial" pitchFamily="34" charset="0"/>
                  <a:cs typeface="Arial" pitchFamily="34" charset="0"/>
                </a:rPr>
                <a:t>Frontal</a:t>
              </a:r>
            </a:p>
            <a:p>
              <a:pPr algn="ctr"/>
              <a:r>
                <a:rPr lang="en-US" sz="2400" b="1" dirty="0" smtClean="0">
                  <a:solidFill>
                    <a:srgbClr val="2EB82E"/>
                  </a:solidFill>
                  <a:latin typeface="Arial" pitchFamily="34" charset="0"/>
                  <a:cs typeface="Arial" pitchFamily="34" charset="0"/>
                </a:rPr>
                <a:t>Coronal</a:t>
              </a:r>
              <a:endParaRPr lang="en-US" sz="2400" b="1" dirty="0">
                <a:solidFill>
                  <a:srgbClr val="2EB82E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Straight Arrow Connector 6"/>
            <p:cNvCxnSpPr>
              <a:stCxn id="4" idx="2"/>
            </p:cNvCxnSpPr>
            <p:nvPr/>
          </p:nvCxnSpPr>
          <p:spPr>
            <a:xfrm>
              <a:off x="881978" y="1059597"/>
              <a:ext cx="1226740" cy="1813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2971800" y="997803"/>
            <a:ext cx="1447800" cy="1360795"/>
            <a:chOff x="2971800" y="83403"/>
            <a:chExt cx="1447800" cy="1360795"/>
          </a:xfrm>
        </p:grpSpPr>
        <p:sp>
          <p:nvSpPr>
            <p:cNvPr id="3" name="TextBox 2"/>
            <p:cNvSpPr txBox="1"/>
            <p:nvPr/>
          </p:nvSpPr>
          <p:spPr>
            <a:xfrm>
              <a:off x="2971800" y="83403"/>
              <a:ext cx="1447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3399FF"/>
                  </a:solidFill>
                  <a:latin typeface="Arial" pitchFamily="34" charset="0"/>
                  <a:cs typeface="Arial" pitchFamily="34" charset="0"/>
                </a:rPr>
                <a:t>Median</a:t>
              </a:r>
            </a:p>
            <a:p>
              <a:pPr algn="ctr"/>
              <a:r>
                <a:rPr lang="en-US" sz="2400" b="1" dirty="0" smtClean="0">
                  <a:solidFill>
                    <a:srgbClr val="3399FF"/>
                  </a:solidFill>
                  <a:latin typeface="Arial" pitchFamily="34" charset="0"/>
                  <a:cs typeface="Arial" pitchFamily="34" charset="0"/>
                </a:rPr>
                <a:t>Sagittal</a:t>
              </a:r>
              <a:endParaRPr lang="en-US" sz="2400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3733800" y="914400"/>
              <a:ext cx="76200" cy="5297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3810000" y="3657600"/>
            <a:ext cx="1688284" cy="1777766"/>
            <a:chOff x="3810000" y="2743200"/>
            <a:chExt cx="1688284" cy="1777766"/>
          </a:xfrm>
        </p:grpSpPr>
        <p:sp>
          <p:nvSpPr>
            <p:cNvPr id="5" name="TextBox 4"/>
            <p:cNvSpPr txBox="1"/>
            <p:nvPr/>
          </p:nvSpPr>
          <p:spPr>
            <a:xfrm>
              <a:off x="3810000" y="3689969"/>
              <a:ext cx="16882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Horizontal</a:t>
              </a:r>
            </a:p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Axial</a:t>
              </a:r>
              <a:endPara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 flipV="1">
              <a:off x="4648200" y="2743200"/>
              <a:ext cx="230996" cy="94676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5609097" y="0"/>
            <a:ext cx="3302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Terms of Direction</a:t>
            </a:r>
            <a:endParaRPr lang="en-US" sz="3200" b="1" dirty="0"/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6377737" y="1143000"/>
            <a:ext cx="176522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3366FF"/>
                </a:solidFill>
              </a:rPr>
              <a:t>Medial</a:t>
            </a:r>
          </a:p>
          <a:p>
            <a:pPr eaLnBrk="1" hangingPunct="1"/>
            <a:r>
              <a:rPr lang="en-US" sz="2000" dirty="0">
                <a:solidFill>
                  <a:srgbClr val="3366FF"/>
                </a:solidFill>
              </a:rPr>
              <a:t>Lateral</a:t>
            </a:r>
          </a:p>
          <a:p>
            <a:pPr eaLnBrk="1" hangingPunct="1"/>
            <a:r>
              <a:rPr lang="en-US" sz="2000" dirty="0" err="1" smtClean="0">
                <a:solidFill>
                  <a:srgbClr val="3366FF"/>
                </a:solidFill>
              </a:rPr>
              <a:t>Ipsilateral</a:t>
            </a:r>
            <a:endParaRPr lang="en-US" sz="2000" dirty="0">
              <a:solidFill>
                <a:srgbClr val="3366FF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3366FF"/>
                </a:solidFill>
              </a:rPr>
              <a:t>Contralateral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6113914" y="2881621"/>
            <a:ext cx="229287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9900"/>
                </a:solidFill>
              </a:rPr>
              <a:t>Anterior, Rostral</a:t>
            </a:r>
          </a:p>
          <a:p>
            <a:pPr eaLnBrk="1" hangingPunct="1"/>
            <a:r>
              <a:rPr lang="en-US" sz="2000" dirty="0" smtClean="0">
                <a:solidFill>
                  <a:srgbClr val="009900"/>
                </a:solidFill>
              </a:rPr>
              <a:t>Posterior, Caudal</a:t>
            </a:r>
          </a:p>
          <a:p>
            <a:pPr eaLnBrk="1" hangingPunct="1"/>
            <a:r>
              <a:rPr lang="en-US" sz="2000" dirty="0" smtClean="0">
                <a:solidFill>
                  <a:srgbClr val="009900"/>
                </a:solidFill>
              </a:rPr>
              <a:t>Ventral</a:t>
            </a:r>
          </a:p>
          <a:p>
            <a:pPr eaLnBrk="1" hangingPunct="1"/>
            <a:r>
              <a:rPr lang="en-US" sz="2000" dirty="0" smtClean="0">
                <a:solidFill>
                  <a:srgbClr val="009900"/>
                </a:solidFill>
              </a:rPr>
              <a:t>Dorsal</a:t>
            </a: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5630609" y="4643203"/>
            <a:ext cx="32594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Superior, </a:t>
            </a:r>
            <a:r>
              <a:rPr lang="en-US" sz="2000" dirty="0" smtClean="0">
                <a:solidFill>
                  <a:srgbClr val="FF0000"/>
                </a:solidFill>
              </a:rPr>
              <a:t>Rostral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Cranial</a:t>
            </a:r>
            <a:endParaRPr lang="en-US" sz="20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Inferior, </a:t>
            </a:r>
            <a:r>
              <a:rPr lang="en-US" sz="2000" dirty="0" smtClean="0">
                <a:solidFill>
                  <a:srgbClr val="FF0000"/>
                </a:solidFill>
              </a:rPr>
              <a:t>Caudal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3698" y="0"/>
            <a:ext cx="3321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Anatomical Planes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7168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775857" y="2819400"/>
            <a:ext cx="4716781" cy="3733800"/>
            <a:chOff x="-32658" y="1524000"/>
            <a:chExt cx="6738258" cy="5334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658" y="1524000"/>
              <a:ext cx="6738258" cy="5334000"/>
            </a:xfrm>
            <a:prstGeom prst="rect">
              <a:avLst/>
            </a:prstGeom>
          </p:spPr>
        </p:pic>
        <p:sp>
          <p:nvSpPr>
            <p:cNvPr id="3" name="Freeform 2"/>
            <p:cNvSpPr/>
            <p:nvPr/>
          </p:nvSpPr>
          <p:spPr>
            <a:xfrm>
              <a:off x="3639451" y="5463326"/>
              <a:ext cx="860461" cy="1142190"/>
            </a:xfrm>
            <a:custGeom>
              <a:avLst/>
              <a:gdLst>
                <a:gd name="connsiteX0" fmla="*/ 0 w 772886"/>
                <a:gd name="connsiteY0" fmla="*/ 315686 h 1034143"/>
                <a:gd name="connsiteX1" fmla="*/ 435429 w 772886"/>
                <a:gd name="connsiteY1" fmla="*/ 0 h 1034143"/>
                <a:gd name="connsiteX2" fmla="*/ 522515 w 772886"/>
                <a:gd name="connsiteY2" fmla="*/ 348343 h 1034143"/>
                <a:gd name="connsiteX3" fmla="*/ 620486 w 772886"/>
                <a:gd name="connsiteY3" fmla="*/ 587829 h 1034143"/>
                <a:gd name="connsiteX4" fmla="*/ 740229 w 772886"/>
                <a:gd name="connsiteY4" fmla="*/ 718457 h 1034143"/>
                <a:gd name="connsiteX5" fmla="*/ 762000 w 772886"/>
                <a:gd name="connsiteY5" fmla="*/ 892629 h 1034143"/>
                <a:gd name="connsiteX6" fmla="*/ 772886 w 772886"/>
                <a:gd name="connsiteY6" fmla="*/ 1023257 h 1034143"/>
                <a:gd name="connsiteX7" fmla="*/ 359229 w 772886"/>
                <a:gd name="connsiteY7" fmla="*/ 1034143 h 1034143"/>
                <a:gd name="connsiteX8" fmla="*/ 163286 w 772886"/>
                <a:gd name="connsiteY8" fmla="*/ 729343 h 1034143"/>
                <a:gd name="connsiteX9" fmla="*/ 108857 w 772886"/>
                <a:gd name="connsiteY9" fmla="*/ 566057 h 1034143"/>
                <a:gd name="connsiteX10" fmla="*/ 0 w 772886"/>
                <a:gd name="connsiteY10" fmla="*/ 315686 h 103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2886" h="1034143">
                  <a:moveTo>
                    <a:pt x="0" y="315686"/>
                  </a:moveTo>
                  <a:lnTo>
                    <a:pt x="435429" y="0"/>
                  </a:lnTo>
                  <a:lnTo>
                    <a:pt x="522515" y="348343"/>
                  </a:lnTo>
                  <a:lnTo>
                    <a:pt x="620486" y="587829"/>
                  </a:lnTo>
                  <a:lnTo>
                    <a:pt x="740229" y="718457"/>
                  </a:lnTo>
                  <a:lnTo>
                    <a:pt x="762000" y="892629"/>
                  </a:lnTo>
                  <a:lnTo>
                    <a:pt x="772886" y="1023257"/>
                  </a:lnTo>
                  <a:lnTo>
                    <a:pt x="359229" y="1034143"/>
                  </a:lnTo>
                  <a:lnTo>
                    <a:pt x="163286" y="729343"/>
                  </a:lnTo>
                  <a:lnTo>
                    <a:pt x="108857" y="566057"/>
                  </a:lnTo>
                  <a:lnTo>
                    <a:pt x="0" y="315686"/>
                  </a:lnTo>
                  <a:close/>
                </a:path>
              </a:pathLst>
            </a:custGeom>
            <a:solidFill>
              <a:srgbClr val="F9997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2997135" y="4188882"/>
              <a:ext cx="3005555" cy="2236288"/>
            </a:xfrm>
            <a:custGeom>
              <a:avLst/>
              <a:gdLst>
                <a:gd name="connsiteX0" fmla="*/ 381000 w 2699658"/>
                <a:gd name="connsiteY0" fmla="*/ 522515 h 2024743"/>
                <a:gd name="connsiteX1" fmla="*/ 141515 w 2699658"/>
                <a:gd name="connsiteY1" fmla="*/ 566058 h 2024743"/>
                <a:gd name="connsiteX2" fmla="*/ 21772 w 2699658"/>
                <a:gd name="connsiteY2" fmla="*/ 696686 h 2024743"/>
                <a:gd name="connsiteX3" fmla="*/ 0 w 2699658"/>
                <a:gd name="connsiteY3" fmla="*/ 881743 h 2024743"/>
                <a:gd name="connsiteX4" fmla="*/ 54429 w 2699658"/>
                <a:gd name="connsiteY4" fmla="*/ 1055915 h 2024743"/>
                <a:gd name="connsiteX5" fmla="*/ 141515 w 2699658"/>
                <a:gd name="connsiteY5" fmla="*/ 1175658 h 2024743"/>
                <a:gd name="connsiteX6" fmla="*/ 206829 w 2699658"/>
                <a:gd name="connsiteY6" fmla="*/ 1295400 h 2024743"/>
                <a:gd name="connsiteX7" fmla="*/ 424543 w 2699658"/>
                <a:gd name="connsiteY7" fmla="*/ 1436915 h 2024743"/>
                <a:gd name="connsiteX8" fmla="*/ 587829 w 2699658"/>
                <a:gd name="connsiteY8" fmla="*/ 1458686 h 2024743"/>
                <a:gd name="connsiteX9" fmla="*/ 1001486 w 2699658"/>
                <a:gd name="connsiteY9" fmla="*/ 1164772 h 2024743"/>
                <a:gd name="connsiteX10" fmla="*/ 1143000 w 2699658"/>
                <a:gd name="connsiteY10" fmla="*/ 1262743 h 2024743"/>
                <a:gd name="connsiteX11" fmla="*/ 1208315 w 2699658"/>
                <a:gd name="connsiteY11" fmla="*/ 1643743 h 2024743"/>
                <a:gd name="connsiteX12" fmla="*/ 1382486 w 2699658"/>
                <a:gd name="connsiteY12" fmla="*/ 2024743 h 2024743"/>
                <a:gd name="connsiteX13" fmla="*/ 1589315 w 2699658"/>
                <a:gd name="connsiteY13" fmla="*/ 1970315 h 2024743"/>
                <a:gd name="connsiteX14" fmla="*/ 1665515 w 2699658"/>
                <a:gd name="connsiteY14" fmla="*/ 1915886 h 2024743"/>
                <a:gd name="connsiteX15" fmla="*/ 1937658 w 2699658"/>
                <a:gd name="connsiteY15" fmla="*/ 1970315 h 2024743"/>
                <a:gd name="connsiteX16" fmla="*/ 2188029 w 2699658"/>
                <a:gd name="connsiteY16" fmla="*/ 1883229 h 2024743"/>
                <a:gd name="connsiteX17" fmla="*/ 2525486 w 2699658"/>
                <a:gd name="connsiteY17" fmla="*/ 1589315 h 2024743"/>
                <a:gd name="connsiteX18" fmla="*/ 2699658 w 2699658"/>
                <a:gd name="connsiteY18" fmla="*/ 1360715 h 2024743"/>
                <a:gd name="connsiteX19" fmla="*/ 2612572 w 2699658"/>
                <a:gd name="connsiteY19" fmla="*/ 968829 h 2024743"/>
                <a:gd name="connsiteX20" fmla="*/ 2449286 w 2699658"/>
                <a:gd name="connsiteY20" fmla="*/ 794658 h 2024743"/>
                <a:gd name="connsiteX21" fmla="*/ 2362200 w 2699658"/>
                <a:gd name="connsiteY21" fmla="*/ 707572 h 2024743"/>
                <a:gd name="connsiteX22" fmla="*/ 2329543 w 2699658"/>
                <a:gd name="connsiteY22" fmla="*/ 576943 h 2024743"/>
                <a:gd name="connsiteX23" fmla="*/ 2253343 w 2699658"/>
                <a:gd name="connsiteY23" fmla="*/ 478972 h 2024743"/>
                <a:gd name="connsiteX24" fmla="*/ 2122715 w 2699658"/>
                <a:gd name="connsiteY24" fmla="*/ 489858 h 2024743"/>
                <a:gd name="connsiteX25" fmla="*/ 2057400 w 2699658"/>
                <a:gd name="connsiteY25" fmla="*/ 489858 h 2024743"/>
                <a:gd name="connsiteX26" fmla="*/ 2068286 w 2699658"/>
                <a:gd name="connsiteY26" fmla="*/ 370115 h 2024743"/>
                <a:gd name="connsiteX27" fmla="*/ 1981200 w 2699658"/>
                <a:gd name="connsiteY27" fmla="*/ 250372 h 2024743"/>
                <a:gd name="connsiteX28" fmla="*/ 1774372 w 2699658"/>
                <a:gd name="connsiteY28" fmla="*/ 76200 h 2024743"/>
                <a:gd name="connsiteX29" fmla="*/ 1687286 w 2699658"/>
                <a:gd name="connsiteY29" fmla="*/ 10886 h 2024743"/>
                <a:gd name="connsiteX30" fmla="*/ 1480458 w 2699658"/>
                <a:gd name="connsiteY30" fmla="*/ 0 h 2024743"/>
                <a:gd name="connsiteX31" fmla="*/ 1317172 w 2699658"/>
                <a:gd name="connsiteY31" fmla="*/ 10886 h 2024743"/>
                <a:gd name="connsiteX32" fmla="*/ 1153886 w 2699658"/>
                <a:gd name="connsiteY32" fmla="*/ 97972 h 2024743"/>
                <a:gd name="connsiteX33" fmla="*/ 1121229 w 2699658"/>
                <a:gd name="connsiteY33" fmla="*/ 337458 h 2024743"/>
                <a:gd name="connsiteX34" fmla="*/ 1055915 w 2699658"/>
                <a:gd name="connsiteY34" fmla="*/ 413658 h 2024743"/>
                <a:gd name="connsiteX35" fmla="*/ 1055915 w 2699658"/>
                <a:gd name="connsiteY35" fmla="*/ 566058 h 2024743"/>
                <a:gd name="connsiteX36" fmla="*/ 892629 w 2699658"/>
                <a:gd name="connsiteY36" fmla="*/ 794658 h 2024743"/>
                <a:gd name="connsiteX37" fmla="*/ 707572 w 2699658"/>
                <a:gd name="connsiteY37" fmla="*/ 696686 h 2024743"/>
                <a:gd name="connsiteX38" fmla="*/ 609600 w 2699658"/>
                <a:gd name="connsiteY38" fmla="*/ 620486 h 2024743"/>
                <a:gd name="connsiteX39" fmla="*/ 381000 w 2699658"/>
                <a:gd name="connsiteY39" fmla="*/ 522515 h 2024743"/>
                <a:gd name="connsiteX0" fmla="*/ 381000 w 2699658"/>
                <a:gd name="connsiteY0" fmla="*/ 522515 h 2024743"/>
                <a:gd name="connsiteX1" fmla="*/ 141515 w 2699658"/>
                <a:gd name="connsiteY1" fmla="*/ 566058 h 2024743"/>
                <a:gd name="connsiteX2" fmla="*/ 21772 w 2699658"/>
                <a:gd name="connsiteY2" fmla="*/ 696686 h 2024743"/>
                <a:gd name="connsiteX3" fmla="*/ 0 w 2699658"/>
                <a:gd name="connsiteY3" fmla="*/ 881743 h 2024743"/>
                <a:gd name="connsiteX4" fmla="*/ 54429 w 2699658"/>
                <a:gd name="connsiteY4" fmla="*/ 1055915 h 2024743"/>
                <a:gd name="connsiteX5" fmla="*/ 141515 w 2699658"/>
                <a:gd name="connsiteY5" fmla="*/ 1175658 h 2024743"/>
                <a:gd name="connsiteX6" fmla="*/ 206829 w 2699658"/>
                <a:gd name="connsiteY6" fmla="*/ 1295400 h 2024743"/>
                <a:gd name="connsiteX7" fmla="*/ 424543 w 2699658"/>
                <a:gd name="connsiteY7" fmla="*/ 1436915 h 2024743"/>
                <a:gd name="connsiteX8" fmla="*/ 587829 w 2699658"/>
                <a:gd name="connsiteY8" fmla="*/ 1458686 h 2024743"/>
                <a:gd name="connsiteX9" fmla="*/ 1001486 w 2699658"/>
                <a:gd name="connsiteY9" fmla="*/ 1164772 h 2024743"/>
                <a:gd name="connsiteX10" fmla="*/ 1143000 w 2699658"/>
                <a:gd name="connsiteY10" fmla="*/ 1262743 h 2024743"/>
                <a:gd name="connsiteX11" fmla="*/ 1208315 w 2699658"/>
                <a:gd name="connsiteY11" fmla="*/ 1643743 h 2024743"/>
                <a:gd name="connsiteX12" fmla="*/ 1382486 w 2699658"/>
                <a:gd name="connsiteY12" fmla="*/ 2024743 h 2024743"/>
                <a:gd name="connsiteX13" fmla="*/ 1589315 w 2699658"/>
                <a:gd name="connsiteY13" fmla="*/ 1970315 h 2024743"/>
                <a:gd name="connsiteX14" fmla="*/ 1665515 w 2699658"/>
                <a:gd name="connsiteY14" fmla="*/ 1915886 h 2024743"/>
                <a:gd name="connsiteX15" fmla="*/ 1937658 w 2699658"/>
                <a:gd name="connsiteY15" fmla="*/ 1970315 h 2024743"/>
                <a:gd name="connsiteX16" fmla="*/ 2188029 w 2699658"/>
                <a:gd name="connsiteY16" fmla="*/ 1883229 h 2024743"/>
                <a:gd name="connsiteX17" fmla="*/ 2525486 w 2699658"/>
                <a:gd name="connsiteY17" fmla="*/ 1589315 h 2024743"/>
                <a:gd name="connsiteX18" fmla="*/ 2699658 w 2699658"/>
                <a:gd name="connsiteY18" fmla="*/ 1360715 h 2024743"/>
                <a:gd name="connsiteX19" fmla="*/ 2612572 w 2699658"/>
                <a:gd name="connsiteY19" fmla="*/ 968829 h 2024743"/>
                <a:gd name="connsiteX20" fmla="*/ 2449286 w 2699658"/>
                <a:gd name="connsiteY20" fmla="*/ 794658 h 2024743"/>
                <a:gd name="connsiteX21" fmla="*/ 2362200 w 2699658"/>
                <a:gd name="connsiteY21" fmla="*/ 707572 h 2024743"/>
                <a:gd name="connsiteX22" fmla="*/ 2329543 w 2699658"/>
                <a:gd name="connsiteY22" fmla="*/ 576943 h 2024743"/>
                <a:gd name="connsiteX23" fmla="*/ 2253343 w 2699658"/>
                <a:gd name="connsiteY23" fmla="*/ 478972 h 2024743"/>
                <a:gd name="connsiteX24" fmla="*/ 2122715 w 2699658"/>
                <a:gd name="connsiteY24" fmla="*/ 489858 h 2024743"/>
                <a:gd name="connsiteX25" fmla="*/ 2057400 w 2699658"/>
                <a:gd name="connsiteY25" fmla="*/ 489858 h 2024743"/>
                <a:gd name="connsiteX26" fmla="*/ 2068286 w 2699658"/>
                <a:gd name="connsiteY26" fmla="*/ 370115 h 2024743"/>
                <a:gd name="connsiteX27" fmla="*/ 1981200 w 2699658"/>
                <a:gd name="connsiteY27" fmla="*/ 250372 h 2024743"/>
                <a:gd name="connsiteX28" fmla="*/ 1774372 w 2699658"/>
                <a:gd name="connsiteY28" fmla="*/ 76200 h 2024743"/>
                <a:gd name="connsiteX29" fmla="*/ 1687286 w 2699658"/>
                <a:gd name="connsiteY29" fmla="*/ 10886 h 2024743"/>
                <a:gd name="connsiteX30" fmla="*/ 1480458 w 2699658"/>
                <a:gd name="connsiteY30" fmla="*/ 0 h 2024743"/>
                <a:gd name="connsiteX31" fmla="*/ 1317172 w 2699658"/>
                <a:gd name="connsiteY31" fmla="*/ 10886 h 2024743"/>
                <a:gd name="connsiteX32" fmla="*/ 1153886 w 2699658"/>
                <a:gd name="connsiteY32" fmla="*/ 97972 h 2024743"/>
                <a:gd name="connsiteX33" fmla="*/ 1121229 w 2699658"/>
                <a:gd name="connsiteY33" fmla="*/ 337458 h 2024743"/>
                <a:gd name="connsiteX34" fmla="*/ 1055915 w 2699658"/>
                <a:gd name="connsiteY34" fmla="*/ 413658 h 2024743"/>
                <a:gd name="connsiteX35" fmla="*/ 1055915 w 2699658"/>
                <a:gd name="connsiteY35" fmla="*/ 566058 h 2024743"/>
                <a:gd name="connsiteX36" fmla="*/ 838200 w 2699658"/>
                <a:gd name="connsiteY36" fmla="*/ 468086 h 2024743"/>
                <a:gd name="connsiteX37" fmla="*/ 707572 w 2699658"/>
                <a:gd name="connsiteY37" fmla="*/ 696686 h 2024743"/>
                <a:gd name="connsiteX38" fmla="*/ 609600 w 2699658"/>
                <a:gd name="connsiteY38" fmla="*/ 620486 h 2024743"/>
                <a:gd name="connsiteX39" fmla="*/ 381000 w 2699658"/>
                <a:gd name="connsiteY39" fmla="*/ 522515 h 2024743"/>
                <a:gd name="connsiteX0" fmla="*/ 381000 w 2699658"/>
                <a:gd name="connsiteY0" fmla="*/ 522515 h 2024743"/>
                <a:gd name="connsiteX1" fmla="*/ 141515 w 2699658"/>
                <a:gd name="connsiteY1" fmla="*/ 566058 h 2024743"/>
                <a:gd name="connsiteX2" fmla="*/ 21772 w 2699658"/>
                <a:gd name="connsiteY2" fmla="*/ 696686 h 2024743"/>
                <a:gd name="connsiteX3" fmla="*/ 0 w 2699658"/>
                <a:gd name="connsiteY3" fmla="*/ 881743 h 2024743"/>
                <a:gd name="connsiteX4" fmla="*/ 54429 w 2699658"/>
                <a:gd name="connsiteY4" fmla="*/ 1055915 h 2024743"/>
                <a:gd name="connsiteX5" fmla="*/ 141515 w 2699658"/>
                <a:gd name="connsiteY5" fmla="*/ 1175658 h 2024743"/>
                <a:gd name="connsiteX6" fmla="*/ 206829 w 2699658"/>
                <a:gd name="connsiteY6" fmla="*/ 1295400 h 2024743"/>
                <a:gd name="connsiteX7" fmla="*/ 424543 w 2699658"/>
                <a:gd name="connsiteY7" fmla="*/ 1436915 h 2024743"/>
                <a:gd name="connsiteX8" fmla="*/ 587829 w 2699658"/>
                <a:gd name="connsiteY8" fmla="*/ 1458686 h 2024743"/>
                <a:gd name="connsiteX9" fmla="*/ 1001486 w 2699658"/>
                <a:gd name="connsiteY9" fmla="*/ 1164772 h 2024743"/>
                <a:gd name="connsiteX10" fmla="*/ 1143000 w 2699658"/>
                <a:gd name="connsiteY10" fmla="*/ 1262743 h 2024743"/>
                <a:gd name="connsiteX11" fmla="*/ 1208315 w 2699658"/>
                <a:gd name="connsiteY11" fmla="*/ 1643743 h 2024743"/>
                <a:gd name="connsiteX12" fmla="*/ 1382486 w 2699658"/>
                <a:gd name="connsiteY12" fmla="*/ 2024743 h 2024743"/>
                <a:gd name="connsiteX13" fmla="*/ 1589315 w 2699658"/>
                <a:gd name="connsiteY13" fmla="*/ 1970315 h 2024743"/>
                <a:gd name="connsiteX14" fmla="*/ 1665515 w 2699658"/>
                <a:gd name="connsiteY14" fmla="*/ 1915886 h 2024743"/>
                <a:gd name="connsiteX15" fmla="*/ 1937658 w 2699658"/>
                <a:gd name="connsiteY15" fmla="*/ 1970315 h 2024743"/>
                <a:gd name="connsiteX16" fmla="*/ 2188029 w 2699658"/>
                <a:gd name="connsiteY16" fmla="*/ 1883229 h 2024743"/>
                <a:gd name="connsiteX17" fmla="*/ 2525486 w 2699658"/>
                <a:gd name="connsiteY17" fmla="*/ 1589315 h 2024743"/>
                <a:gd name="connsiteX18" fmla="*/ 2699658 w 2699658"/>
                <a:gd name="connsiteY18" fmla="*/ 1360715 h 2024743"/>
                <a:gd name="connsiteX19" fmla="*/ 2612572 w 2699658"/>
                <a:gd name="connsiteY19" fmla="*/ 968829 h 2024743"/>
                <a:gd name="connsiteX20" fmla="*/ 2449286 w 2699658"/>
                <a:gd name="connsiteY20" fmla="*/ 794658 h 2024743"/>
                <a:gd name="connsiteX21" fmla="*/ 2362200 w 2699658"/>
                <a:gd name="connsiteY21" fmla="*/ 707572 h 2024743"/>
                <a:gd name="connsiteX22" fmla="*/ 2329543 w 2699658"/>
                <a:gd name="connsiteY22" fmla="*/ 576943 h 2024743"/>
                <a:gd name="connsiteX23" fmla="*/ 2253343 w 2699658"/>
                <a:gd name="connsiteY23" fmla="*/ 478972 h 2024743"/>
                <a:gd name="connsiteX24" fmla="*/ 2122715 w 2699658"/>
                <a:gd name="connsiteY24" fmla="*/ 489858 h 2024743"/>
                <a:gd name="connsiteX25" fmla="*/ 2057400 w 2699658"/>
                <a:gd name="connsiteY25" fmla="*/ 489858 h 2024743"/>
                <a:gd name="connsiteX26" fmla="*/ 2068286 w 2699658"/>
                <a:gd name="connsiteY26" fmla="*/ 370115 h 2024743"/>
                <a:gd name="connsiteX27" fmla="*/ 1981200 w 2699658"/>
                <a:gd name="connsiteY27" fmla="*/ 250372 h 2024743"/>
                <a:gd name="connsiteX28" fmla="*/ 1774372 w 2699658"/>
                <a:gd name="connsiteY28" fmla="*/ 76200 h 2024743"/>
                <a:gd name="connsiteX29" fmla="*/ 1687286 w 2699658"/>
                <a:gd name="connsiteY29" fmla="*/ 10886 h 2024743"/>
                <a:gd name="connsiteX30" fmla="*/ 1480458 w 2699658"/>
                <a:gd name="connsiteY30" fmla="*/ 0 h 2024743"/>
                <a:gd name="connsiteX31" fmla="*/ 1317172 w 2699658"/>
                <a:gd name="connsiteY31" fmla="*/ 10886 h 2024743"/>
                <a:gd name="connsiteX32" fmla="*/ 1153886 w 2699658"/>
                <a:gd name="connsiteY32" fmla="*/ 97972 h 2024743"/>
                <a:gd name="connsiteX33" fmla="*/ 1121229 w 2699658"/>
                <a:gd name="connsiteY33" fmla="*/ 337458 h 2024743"/>
                <a:gd name="connsiteX34" fmla="*/ 1055915 w 2699658"/>
                <a:gd name="connsiteY34" fmla="*/ 413658 h 2024743"/>
                <a:gd name="connsiteX35" fmla="*/ 1012372 w 2699658"/>
                <a:gd name="connsiteY35" fmla="*/ 446315 h 2024743"/>
                <a:gd name="connsiteX36" fmla="*/ 838200 w 2699658"/>
                <a:gd name="connsiteY36" fmla="*/ 468086 h 2024743"/>
                <a:gd name="connsiteX37" fmla="*/ 707572 w 2699658"/>
                <a:gd name="connsiteY37" fmla="*/ 696686 h 2024743"/>
                <a:gd name="connsiteX38" fmla="*/ 609600 w 2699658"/>
                <a:gd name="connsiteY38" fmla="*/ 620486 h 2024743"/>
                <a:gd name="connsiteX39" fmla="*/ 381000 w 2699658"/>
                <a:gd name="connsiteY39" fmla="*/ 522515 h 2024743"/>
                <a:gd name="connsiteX0" fmla="*/ 381000 w 2699658"/>
                <a:gd name="connsiteY0" fmla="*/ 522515 h 2024743"/>
                <a:gd name="connsiteX1" fmla="*/ 141515 w 2699658"/>
                <a:gd name="connsiteY1" fmla="*/ 566058 h 2024743"/>
                <a:gd name="connsiteX2" fmla="*/ 21772 w 2699658"/>
                <a:gd name="connsiteY2" fmla="*/ 696686 h 2024743"/>
                <a:gd name="connsiteX3" fmla="*/ 0 w 2699658"/>
                <a:gd name="connsiteY3" fmla="*/ 881743 h 2024743"/>
                <a:gd name="connsiteX4" fmla="*/ 54429 w 2699658"/>
                <a:gd name="connsiteY4" fmla="*/ 1055915 h 2024743"/>
                <a:gd name="connsiteX5" fmla="*/ 141515 w 2699658"/>
                <a:gd name="connsiteY5" fmla="*/ 1175658 h 2024743"/>
                <a:gd name="connsiteX6" fmla="*/ 206829 w 2699658"/>
                <a:gd name="connsiteY6" fmla="*/ 1295400 h 2024743"/>
                <a:gd name="connsiteX7" fmla="*/ 424543 w 2699658"/>
                <a:gd name="connsiteY7" fmla="*/ 1436915 h 2024743"/>
                <a:gd name="connsiteX8" fmla="*/ 587829 w 2699658"/>
                <a:gd name="connsiteY8" fmla="*/ 1458686 h 2024743"/>
                <a:gd name="connsiteX9" fmla="*/ 1001486 w 2699658"/>
                <a:gd name="connsiteY9" fmla="*/ 1164772 h 2024743"/>
                <a:gd name="connsiteX10" fmla="*/ 1143000 w 2699658"/>
                <a:gd name="connsiteY10" fmla="*/ 1262743 h 2024743"/>
                <a:gd name="connsiteX11" fmla="*/ 1208315 w 2699658"/>
                <a:gd name="connsiteY11" fmla="*/ 1643743 h 2024743"/>
                <a:gd name="connsiteX12" fmla="*/ 1382486 w 2699658"/>
                <a:gd name="connsiteY12" fmla="*/ 2024743 h 2024743"/>
                <a:gd name="connsiteX13" fmla="*/ 1589315 w 2699658"/>
                <a:gd name="connsiteY13" fmla="*/ 1970315 h 2024743"/>
                <a:gd name="connsiteX14" fmla="*/ 1665515 w 2699658"/>
                <a:gd name="connsiteY14" fmla="*/ 1915886 h 2024743"/>
                <a:gd name="connsiteX15" fmla="*/ 1937658 w 2699658"/>
                <a:gd name="connsiteY15" fmla="*/ 1970315 h 2024743"/>
                <a:gd name="connsiteX16" fmla="*/ 2188029 w 2699658"/>
                <a:gd name="connsiteY16" fmla="*/ 1883229 h 2024743"/>
                <a:gd name="connsiteX17" fmla="*/ 2525486 w 2699658"/>
                <a:gd name="connsiteY17" fmla="*/ 1589315 h 2024743"/>
                <a:gd name="connsiteX18" fmla="*/ 2699658 w 2699658"/>
                <a:gd name="connsiteY18" fmla="*/ 1360715 h 2024743"/>
                <a:gd name="connsiteX19" fmla="*/ 2612572 w 2699658"/>
                <a:gd name="connsiteY19" fmla="*/ 968829 h 2024743"/>
                <a:gd name="connsiteX20" fmla="*/ 2449286 w 2699658"/>
                <a:gd name="connsiteY20" fmla="*/ 794658 h 2024743"/>
                <a:gd name="connsiteX21" fmla="*/ 2362200 w 2699658"/>
                <a:gd name="connsiteY21" fmla="*/ 707572 h 2024743"/>
                <a:gd name="connsiteX22" fmla="*/ 2329543 w 2699658"/>
                <a:gd name="connsiteY22" fmla="*/ 576943 h 2024743"/>
                <a:gd name="connsiteX23" fmla="*/ 2253343 w 2699658"/>
                <a:gd name="connsiteY23" fmla="*/ 478972 h 2024743"/>
                <a:gd name="connsiteX24" fmla="*/ 2122715 w 2699658"/>
                <a:gd name="connsiteY24" fmla="*/ 489858 h 2024743"/>
                <a:gd name="connsiteX25" fmla="*/ 2057400 w 2699658"/>
                <a:gd name="connsiteY25" fmla="*/ 489858 h 2024743"/>
                <a:gd name="connsiteX26" fmla="*/ 2068286 w 2699658"/>
                <a:gd name="connsiteY26" fmla="*/ 370115 h 2024743"/>
                <a:gd name="connsiteX27" fmla="*/ 1981200 w 2699658"/>
                <a:gd name="connsiteY27" fmla="*/ 250372 h 2024743"/>
                <a:gd name="connsiteX28" fmla="*/ 1774372 w 2699658"/>
                <a:gd name="connsiteY28" fmla="*/ 76200 h 2024743"/>
                <a:gd name="connsiteX29" fmla="*/ 1687286 w 2699658"/>
                <a:gd name="connsiteY29" fmla="*/ 10886 h 2024743"/>
                <a:gd name="connsiteX30" fmla="*/ 1480458 w 2699658"/>
                <a:gd name="connsiteY30" fmla="*/ 0 h 2024743"/>
                <a:gd name="connsiteX31" fmla="*/ 1317172 w 2699658"/>
                <a:gd name="connsiteY31" fmla="*/ 10886 h 2024743"/>
                <a:gd name="connsiteX32" fmla="*/ 1153886 w 2699658"/>
                <a:gd name="connsiteY32" fmla="*/ 97972 h 2024743"/>
                <a:gd name="connsiteX33" fmla="*/ 1121229 w 2699658"/>
                <a:gd name="connsiteY33" fmla="*/ 337458 h 2024743"/>
                <a:gd name="connsiteX34" fmla="*/ 1055915 w 2699658"/>
                <a:gd name="connsiteY34" fmla="*/ 413658 h 2024743"/>
                <a:gd name="connsiteX35" fmla="*/ 1012372 w 2699658"/>
                <a:gd name="connsiteY35" fmla="*/ 446315 h 2024743"/>
                <a:gd name="connsiteX36" fmla="*/ 838200 w 2699658"/>
                <a:gd name="connsiteY36" fmla="*/ 468086 h 2024743"/>
                <a:gd name="connsiteX37" fmla="*/ 696686 w 2699658"/>
                <a:gd name="connsiteY37" fmla="*/ 500743 h 2024743"/>
                <a:gd name="connsiteX38" fmla="*/ 609600 w 2699658"/>
                <a:gd name="connsiteY38" fmla="*/ 620486 h 2024743"/>
                <a:gd name="connsiteX39" fmla="*/ 381000 w 2699658"/>
                <a:gd name="connsiteY39" fmla="*/ 522515 h 2024743"/>
                <a:gd name="connsiteX0" fmla="*/ 381000 w 2699658"/>
                <a:gd name="connsiteY0" fmla="*/ 522515 h 2024743"/>
                <a:gd name="connsiteX1" fmla="*/ 141515 w 2699658"/>
                <a:gd name="connsiteY1" fmla="*/ 566058 h 2024743"/>
                <a:gd name="connsiteX2" fmla="*/ 21772 w 2699658"/>
                <a:gd name="connsiteY2" fmla="*/ 696686 h 2024743"/>
                <a:gd name="connsiteX3" fmla="*/ 0 w 2699658"/>
                <a:gd name="connsiteY3" fmla="*/ 881743 h 2024743"/>
                <a:gd name="connsiteX4" fmla="*/ 54429 w 2699658"/>
                <a:gd name="connsiteY4" fmla="*/ 1055915 h 2024743"/>
                <a:gd name="connsiteX5" fmla="*/ 141515 w 2699658"/>
                <a:gd name="connsiteY5" fmla="*/ 1175658 h 2024743"/>
                <a:gd name="connsiteX6" fmla="*/ 206829 w 2699658"/>
                <a:gd name="connsiteY6" fmla="*/ 1295400 h 2024743"/>
                <a:gd name="connsiteX7" fmla="*/ 424543 w 2699658"/>
                <a:gd name="connsiteY7" fmla="*/ 1436915 h 2024743"/>
                <a:gd name="connsiteX8" fmla="*/ 587829 w 2699658"/>
                <a:gd name="connsiteY8" fmla="*/ 1458686 h 2024743"/>
                <a:gd name="connsiteX9" fmla="*/ 1001486 w 2699658"/>
                <a:gd name="connsiteY9" fmla="*/ 1164772 h 2024743"/>
                <a:gd name="connsiteX10" fmla="*/ 1143000 w 2699658"/>
                <a:gd name="connsiteY10" fmla="*/ 1262743 h 2024743"/>
                <a:gd name="connsiteX11" fmla="*/ 1208315 w 2699658"/>
                <a:gd name="connsiteY11" fmla="*/ 1643743 h 2024743"/>
                <a:gd name="connsiteX12" fmla="*/ 1382486 w 2699658"/>
                <a:gd name="connsiteY12" fmla="*/ 2024743 h 2024743"/>
                <a:gd name="connsiteX13" fmla="*/ 1589315 w 2699658"/>
                <a:gd name="connsiteY13" fmla="*/ 1970315 h 2024743"/>
                <a:gd name="connsiteX14" fmla="*/ 1665515 w 2699658"/>
                <a:gd name="connsiteY14" fmla="*/ 1915886 h 2024743"/>
                <a:gd name="connsiteX15" fmla="*/ 1937658 w 2699658"/>
                <a:gd name="connsiteY15" fmla="*/ 1970315 h 2024743"/>
                <a:gd name="connsiteX16" fmla="*/ 2188029 w 2699658"/>
                <a:gd name="connsiteY16" fmla="*/ 1883229 h 2024743"/>
                <a:gd name="connsiteX17" fmla="*/ 2525486 w 2699658"/>
                <a:gd name="connsiteY17" fmla="*/ 1589315 h 2024743"/>
                <a:gd name="connsiteX18" fmla="*/ 2699658 w 2699658"/>
                <a:gd name="connsiteY18" fmla="*/ 1360715 h 2024743"/>
                <a:gd name="connsiteX19" fmla="*/ 2612572 w 2699658"/>
                <a:gd name="connsiteY19" fmla="*/ 968829 h 2024743"/>
                <a:gd name="connsiteX20" fmla="*/ 2449286 w 2699658"/>
                <a:gd name="connsiteY20" fmla="*/ 794658 h 2024743"/>
                <a:gd name="connsiteX21" fmla="*/ 2362200 w 2699658"/>
                <a:gd name="connsiteY21" fmla="*/ 707572 h 2024743"/>
                <a:gd name="connsiteX22" fmla="*/ 2329543 w 2699658"/>
                <a:gd name="connsiteY22" fmla="*/ 576943 h 2024743"/>
                <a:gd name="connsiteX23" fmla="*/ 2253343 w 2699658"/>
                <a:gd name="connsiteY23" fmla="*/ 478972 h 2024743"/>
                <a:gd name="connsiteX24" fmla="*/ 2122715 w 2699658"/>
                <a:gd name="connsiteY24" fmla="*/ 489858 h 2024743"/>
                <a:gd name="connsiteX25" fmla="*/ 2057400 w 2699658"/>
                <a:gd name="connsiteY25" fmla="*/ 489858 h 2024743"/>
                <a:gd name="connsiteX26" fmla="*/ 2068286 w 2699658"/>
                <a:gd name="connsiteY26" fmla="*/ 370115 h 2024743"/>
                <a:gd name="connsiteX27" fmla="*/ 1981200 w 2699658"/>
                <a:gd name="connsiteY27" fmla="*/ 250372 h 2024743"/>
                <a:gd name="connsiteX28" fmla="*/ 1774372 w 2699658"/>
                <a:gd name="connsiteY28" fmla="*/ 76200 h 2024743"/>
                <a:gd name="connsiteX29" fmla="*/ 1687286 w 2699658"/>
                <a:gd name="connsiteY29" fmla="*/ 10886 h 2024743"/>
                <a:gd name="connsiteX30" fmla="*/ 1480458 w 2699658"/>
                <a:gd name="connsiteY30" fmla="*/ 0 h 2024743"/>
                <a:gd name="connsiteX31" fmla="*/ 1317172 w 2699658"/>
                <a:gd name="connsiteY31" fmla="*/ 10886 h 2024743"/>
                <a:gd name="connsiteX32" fmla="*/ 1153886 w 2699658"/>
                <a:gd name="connsiteY32" fmla="*/ 97972 h 2024743"/>
                <a:gd name="connsiteX33" fmla="*/ 1121229 w 2699658"/>
                <a:gd name="connsiteY33" fmla="*/ 337458 h 2024743"/>
                <a:gd name="connsiteX34" fmla="*/ 1055915 w 2699658"/>
                <a:gd name="connsiteY34" fmla="*/ 413658 h 2024743"/>
                <a:gd name="connsiteX35" fmla="*/ 1012372 w 2699658"/>
                <a:gd name="connsiteY35" fmla="*/ 446315 h 2024743"/>
                <a:gd name="connsiteX36" fmla="*/ 838200 w 2699658"/>
                <a:gd name="connsiteY36" fmla="*/ 468086 h 2024743"/>
                <a:gd name="connsiteX37" fmla="*/ 696686 w 2699658"/>
                <a:gd name="connsiteY37" fmla="*/ 500743 h 2024743"/>
                <a:gd name="connsiteX38" fmla="*/ 555171 w 2699658"/>
                <a:gd name="connsiteY38" fmla="*/ 500743 h 2024743"/>
                <a:gd name="connsiteX39" fmla="*/ 381000 w 2699658"/>
                <a:gd name="connsiteY39" fmla="*/ 522515 h 2024743"/>
                <a:gd name="connsiteX0" fmla="*/ 381000 w 2699658"/>
                <a:gd name="connsiteY0" fmla="*/ 522515 h 2024743"/>
                <a:gd name="connsiteX1" fmla="*/ 163286 w 2699658"/>
                <a:gd name="connsiteY1" fmla="*/ 511629 h 2024743"/>
                <a:gd name="connsiteX2" fmla="*/ 21772 w 2699658"/>
                <a:gd name="connsiteY2" fmla="*/ 696686 h 2024743"/>
                <a:gd name="connsiteX3" fmla="*/ 0 w 2699658"/>
                <a:gd name="connsiteY3" fmla="*/ 881743 h 2024743"/>
                <a:gd name="connsiteX4" fmla="*/ 54429 w 2699658"/>
                <a:gd name="connsiteY4" fmla="*/ 1055915 h 2024743"/>
                <a:gd name="connsiteX5" fmla="*/ 141515 w 2699658"/>
                <a:gd name="connsiteY5" fmla="*/ 1175658 h 2024743"/>
                <a:gd name="connsiteX6" fmla="*/ 206829 w 2699658"/>
                <a:gd name="connsiteY6" fmla="*/ 1295400 h 2024743"/>
                <a:gd name="connsiteX7" fmla="*/ 424543 w 2699658"/>
                <a:gd name="connsiteY7" fmla="*/ 1436915 h 2024743"/>
                <a:gd name="connsiteX8" fmla="*/ 587829 w 2699658"/>
                <a:gd name="connsiteY8" fmla="*/ 1458686 h 2024743"/>
                <a:gd name="connsiteX9" fmla="*/ 1001486 w 2699658"/>
                <a:gd name="connsiteY9" fmla="*/ 1164772 h 2024743"/>
                <a:gd name="connsiteX10" fmla="*/ 1143000 w 2699658"/>
                <a:gd name="connsiteY10" fmla="*/ 1262743 h 2024743"/>
                <a:gd name="connsiteX11" fmla="*/ 1208315 w 2699658"/>
                <a:gd name="connsiteY11" fmla="*/ 1643743 h 2024743"/>
                <a:gd name="connsiteX12" fmla="*/ 1382486 w 2699658"/>
                <a:gd name="connsiteY12" fmla="*/ 2024743 h 2024743"/>
                <a:gd name="connsiteX13" fmla="*/ 1589315 w 2699658"/>
                <a:gd name="connsiteY13" fmla="*/ 1970315 h 2024743"/>
                <a:gd name="connsiteX14" fmla="*/ 1665515 w 2699658"/>
                <a:gd name="connsiteY14" fmla="*/ 1915886 h 2024743"/>
                <a:gd name="connsiteX15" fmla="*/ 1937658 w 2699658"/>
                <a:gd name="connsiteY15" fmla="*/ 1970315 h 2024743"/>
                <a:gd name="connsiteX16" fmla="*/ 2188029 w 2699658"/>
                <a:gd name="connsiteY16" fmla="*/ 1883229 h 2024743"/>
                <a:gd name="connsiteX17" fmla="*/ 2525486 w 2699658"/>
                <a:gd name="connsiteY17" fmla="*/ 1589315 h 2024743"/>
                <a:gd name="connsiteX18" fmla="*/ 2699658 w 2699658"/>
                <a:gd name="connsiteY18" fmla="*/ 1360715 h 2024743"/>
                <a:gd name="connsiteX19" fmla="*/ 2612572 w 2699658"/>
                <a:gd name="connsiteY19" fmla="*/ 968829 h 2024743"/>
                <a:gd name="connsiteX20" fmla="*/ 2449286 w 2699658"/>
                <a:gd name="connsiteY20" fmla="*/ 794658 h 2024743"/>
                <a:gd name="connsiteX21" fmla="*/ 2362200 w 2699658"/>
                <a:gd name="connsiteY21" fmla="*/ 707572 h 2024743"/>
                <a:gd name="connsiteX22" fmla="*/ 2329543 w 2699658"/>
                <a:gd name="connsiteY22" fmla="*/ 576943 h 2024743"/>
                <a:gd name="connsiteX23" fmla="*/ 2253343 w 2699658"/>
                <a:gd name="connsiteY23" fmla="*/ 478972 h 2024743"/>
                <a:gd name="connsiteX24" fmla="*/ 2122715 w 2699658"/>
                <a:gd name="connsiteY24" fmla="*/ 489858 h 2024743"/>
                <a:gd name="connsiteX25" fmla="*/ 2057400 w 2699658"/>
                <a:gd name="connsiteY25" fmla="*/ 489858 h 2024743"/>
                <a:gd name="connsiteX26" fmla="*/ 2068286 w 2699658"/>
                <a:gd name="connsiteY26" fmla="*/ 370115 h 2024743"/>
                <a:gd name="connsiteX27" fmla="*/ 1981200 w 2699658"/>
                <a:gd name="connsiteY27" fmla="*/ 250372 h 2024743"/>
                <a:gd name="connsiteX28" fmla="*/ 1774372 w 2699658"/>
                <a:gd name="connsiteY28" fmla="*/ 76200 h 2024743"/>
                <a:gd name="connsiteX29" fmla="*/ 1687286 w 2699658"/>
                <a:gd name="connsiteY29" fmla="*/ 10886 h 2024743"/>
                <a:gd name="connsiteX30" fmla="*/ 1480458 w 2699658"/>
                <a:gd name="connsiteY30" fmla="*/ 0 h 2024743"/>
                <a:gd name="connsiteX31" fmla="*/ 1317172 w 2699658"/>
                <a:gd name="connsiteY31" fmla="*/ 10886 h 2024743"/>
                <a:gd name="connsiteX32" fmla="*/ 1153886 w 2699658"/>
                <a:gd name="connsiteY32" fmla="*/ 97972 h 2024743"/>
                <a:gd name="connsiteX33" fmla="*/ 1121229 w 2699658"/>
                <a:gd name="connsiteY33" fmla="*/ 337458 h 2024743"/>
                <a:gd name="connsiteX34" fmla="*/ 1055915 w 2699658"/>
                <a:gd name="connsiteY34" fmla="*/ 413658 h 2024743"/>
                <a:gd name="connsiteX35" fmla="*/ 1012372 w 2699658"/>
                <a:gd name="connsiteY35" fmla="*/ 446315 h 2024743"/>
                <a:gd name="connsiteX36" fmla="*/ 838200 w 2699658"/>
                <a:gd name="connsiteY36" fmla="*/ 468086 h 2024743"/>
                <a:gd name="connsiteX37" fmla="*/ 696686 w 2699658"/>
                <a:gd name="connsiteY37" fmla="*/ 500743 h 2024743"/>
                <a:gd name="connsiteX38" fmla="*/ 555171 w 2699658"/>
                <a:gd name="connsiteY38" fmla="*/ 500743 h 2024743"/>
                <a:gd name="connsiteX39" fmla="*/ 381000 w 2699658"/>
                <a:gd name="connsiteY39" fmla="*/ 522515 h 2024743"/>
                <a:gd name="connsiteX0" fmla="*/ 283029 w 2699658"/>
                <a:gd name="connsiteY0" fmla="*/ 424543 h 2024743"/>
                <a:gd name="connsiteX1" fmla="*/ 163286 w 2699658"/>
                <a:gd name="connsiteY1" fmla="*/ 511629 h 2024743"/>
                <a:gd name="connsiteX2" fmla="*/ 21772 w 2699658"/>
                <a:gd name="connsiteY2" fmla="*/ 696686 h 2024743"/>
                <a:gd name="connsiteX3" fmla="*/ 0 w 2699658"/>
                <a:gd name="connsiteY3" fmla="*/ 881743 h 2024743"/>
                <a:gd name="connsiteX4" fmla="*/ 54429 w 2699658"/>
                <a:gd name="connsiteY4" fmla="*/ 1055915 h 2024743"/>
                <a:gd name="connsiteX5" fmla="*/ 141515 w 2699658"/>
                <a:gd name="connsiteY5" fmla="*/ 1175658 h 2024743"/>
                <a:gd name="connsiteX6" fmla="*/ 206829 w 2699658"/>
                <a:gd name="connsiteY6" fmla="*/ 1295400 h 2024743"/>
                <a:gd name="connsiteX7" fmla="*/ 424543 w 2699658"/>
                <a:gd name="connsiteY7" fmla="*/ 1436915 h 2024743"/>
                <a:gd name="connsiteX8" fmla="*/ 587829 w 2699658"/>
                <a:gd name="connsiteY8" fmla="*/ 1458686 h 2024743"/>
                <a:gd name="connsiteX9" fmla="*/ 1001486 w 2699658"/>
                <a:gd name="connsiteY9" fmla="*/ 1164772 h 2024743"/>
                <a:gd name="connsiteX10" fmla="*/ 1143000 w 2699658"/>
                <a:gd name="connsiteY10" fmla="*/ 1262743 h 2024743"/>
                <a:gd name="connsiteX11" fmla="*/ 1208315 w 2699658"/>
                <a:gd name="connsiteY11" fmla="*/ 1643743 h 2024743"/>
                <a:gd name="connsiteX12" fmla="*/ 1382486 w 2699658"/>
                <a:gd name="connsiteY12" fmla="*/ 2024743 h 2024743"/>
                <a:gd name="connsiteX13" fmla="*/ 1589315 w 2699658"/>
                <a:gd name="connsiteY13" fmla="*/ 1970315 h 2024743"/>
                <a:gd name="connsiteX14" fmla="*/ 1665515 w 2699658"/>
                <a:gd name="connsiteY14" fmla="*/ 1915886 h 2024743"/>
                <a:gd name="connsiteX15" fmla="*/ 1937658 w 2699658"/>
                <a:gd name="connsiteY15" fmla="*/ 1970315 h 2024743"/>
                <a:gd name="connsiteX16" fmla="*/ 2188029 w 2699658"/>
                <a:gd name="connsiteY16" fmla="*/ 1883229 h 2024743"/>
                <a:gd name="connsiteX17" fmla="*/ 2525486 w 2699658"/>
                <a:gd name="connsiteY17" fmla="*/ 1589315 h 2024743"/>
                <a:gd name="connsiteX18" fmla="*/ 2699658 w 2699658"/>
                <a:gd name="connsiteY18" fmla="*/ 1360715 h 2024743"/>
                <a:gd name="connsiteX19" fmla="*/ 2612572 w 2699658"/>
                <a:gd name="connsiteY19" fmla="*/ 968829 h 2024743"/>
                <a:gd name="connsiteX20" fmla="*/ 2449286 w 2699658"/>
                <a:gd name="connsiteY20" fmla="*/ 794658 h 2024743"/>
                <a:gd name="connsiteX21" fmla="*/ 2362200 w 2699658"/>
                <a:gd name="connsiteY21" fmla="*/ 707572 h 2024743"/>
                <a:gd name="connsiteX22" fmla="*/ 2329543 w 2699658"/>
                <a:gd name="connsiteY22" fmla="*/ 576943 h 2024743"/>
                <a:gd name="connsiteX23" fmla="*/ 2253343 w 2699658"/>
                <a:gd name="connsiteY23" fmla="*/ 478972 h 2024743"/>
                <a:gd name="connsiteX24" fmla="*/ 2122715 w 2699658"/>
                <a:gd name="connsiteY24" fmla="*/ 489858 h 2024743"/>
                <a:gd name="connsiteX25" fmla="*/ 2057400 w 2699658"/>
                <a:gd name="connsiteY25" fmla="*/ 489858 h 2024743"/>
                <a:gd name="connsiteX26" fmla="*/ 2068286 w 2699658"/>
                <a:gd name="connsiteY26" fmla="*/ 370115 h 2024743"/>
                <a:gd name="connsiteX27" fmla="*/ 1981200 w 2699658"/>
                <a:gd name="connsiteY27" fmla="*/ 250372 h 2024743"/>
                <a:gd name="connsiteX28" fmla="*/ 1774372 w 2699658"/>
                <a:gd name="connsiteY28" fmla="*/ 76200 h 2024743"/>
                <a:gd name="connsiteX29" fmla="*/ 1687286 w 2699658"/>
                <a:gd name="connsiteY29" fmla="*/ 10886 h 2024743"/>
                <a:gd name="connsiteX30" fmla="*/ 1480458 w 2699658"/>
                <a:gd name="connsiteY30" fmla="*/ 0 h 2024743"/>
                <a:gd name="connsiteX31" fmla="*/ 1317172 w 2699658"/>
                <a:gd name="connsiteY31" fmla="*/ 10886 h 2024743"/>
                <a:gd name="connsiteX32" fmla="*/ 1153886 w 2699658"/>
                <a:gd name="connsiteY32" fmla="*/ 97972 h 2024743"/>
                <a:gd name="connsiteX33" fmla="*/ 1121229 w 2699658"/>
                <a:gd name="connsiteY33" fmla="*/ 337458 h 2024743"/>
                <a:gd name="connsiteX34" fmla="*/ 1055915 w 2699658"/>
                <a:gd name="connsiteY34" fmla="*/ 413658 h 2024743"/>
                <a:gd name="connsiteX35" fmla="*/ 1012372 w 2699658"/>
                <a:gd name="connsiteY35" fmla="*/ 446315 h 2024743"/>
                <a:gd name="connsiteX36" fmla="*/ 838200 w 2699658"/>
                <a:gd name="connsiteY36" fmla="*/ 468086 h 2024743"/>
                <a:gd name="connsiteX37" fmla="*/ 696686 w 2699658"/>
                <a:gd name="connsiteY37" fmla="*/ 500743 h 2024743"/>
                <a:gd name="connsiteX38" fmla="*/ 555171 w 2699658"/>
                <a:gd name="connsiteY38" fmla="*/ 500743 h 2024743"/>
                <a:gd name="connsiteX39" fmla="*/ 283029 w 2699658"/>
                <a:gd name="connsiteY39" fmla="*/ 424543 h 2024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699658" h="2024743">
                  <a:moveTo>
                    <a:pt x="283029" y="424543"/>
                  </a:moveTo>
                  <a:lnTo>
                    <a:pt x="163286" y="511629"/>
                  </a:lnTo>
                  <a:lnTo>
                    <a:pt x="21772" y="696686"/>
                  </a:lnTo>
                  <a:lnTo>
                    <a:pt x="0" y="881743"/>
                  </a:lnTo>
                  <a:lnTo>
                    <a:pt x="54429" y="1055915"/>
                  </a:lnTo>
                  <a:lnTo>
                    <a:pt x="141515" y="1175658"/>
                  </a:lnTo>
                  <a:lnTo>
                    <a:pt x="206829" y="1295400"/>
                  </a:lnTo>
                  <a:lnTo>
                    <a:pt x="424543" y="1436915"/>
                  </a:lnTo>
                  <a:lnTo>
                    <a:pt x="587829" y="1458686"/>
                  </a:lnTo>
                  <a:lnTo>
                    <a:pt x="1001486" y="1164772"/>
                  </a:lnTo>
                  <a:lnTo>
                    <a:pt x="1143000" y="1262743"/>
                  </a:lnTo>
                  <a:lnTo>
                    <a:pt x="1208315" y="1643743"/>
                  </a:lnTo>
                  <a:lnTo>
                    <a:pt x="1382486" y="2024743"/>
                  </a:lnTo>
                  <a:lnTo>
                    <a:pt x="1589315" y="1970315"/>
                  </a:lnTo>
                  <a:lnTo>
                    <a:pt x="1665515" y="1915886"/>
                  </a:lnTo>
                  <a:lnTo>
                    <a:pt x="1937658" y="1970315"/>
                  </a:lnTo>
                  <a:lnTo>
                    <a:pt x="2188029" y="1883229"/>
                  </a:lnTo>
                  <a:lnTo>
                    <a:pt x="2525486" y="1589315"/>
                  </a:lnTo>
                  <a:lnTo>
                    <a:pt x="2699658" y="1360715"/>
                  </a:lnTo>
                  <a:lnTo>
                    <a:pt x="2612572" y="968829"/>
                  </a:lnTo>
                  <a:lnTo>
                    <a:pt x="2449286" y="794658"/>
                  </a:lnTo>
                  <a:lnTo>
                    <a:pt x="2362200" y="707572"/>
                  </a:lnTo>
                  <a:lnTo>
                    <a:pt x="2329543" y="576943"/>
                  </a:lnTo>
                  <a:lnTo>
                    <a:pt x="2253343" y="478972"/>
                  </a:lnTo>
                  <a:lnTo>
                    <a:pt x="2122715" y="489858"/>
                  </a:lnTo>
                  <a:lnTo>
                    <a:pt x="2057400" y="489858"/>
                  </a:lnTo>
                  <a:lnTo>
                    <a:pt x="2068286" y="370115"/>
                  </a:lnTo>
                  <a:lnTo>
                    <a:pt x="1981200" y="250372"/>
                  </a:lnTo>
                  <a:lnTo>
                    <a:pt x="1774372" y="76200"/>
                  </a:lnTo>
                  <a:lnTo>
                    <a:pt x="1687286" y="10886"/>
                  </a:lnTo>
                  <a:lnTo>
                    <a:pt x="1480458" y="0"/>
                  </a:lnTo>
                  <a:lnTo>
                    <a:pt x="1317172" y="10886"/>
                  </a:lnTo>
                  <a:lnTo>
                    <a:pt x="1153886" y="97972"/>
                  </a:lnTo>
                  <a:lnTo>
                    <a:pt x="1121229" y="337458"/>
                  </a:lnTo>
                  <a:lnTo>
                    <a:pt x="1055915" y="413658"/>
                  </a:lnTo>
                  <a:lnTo>
                    <a:pt x="1012372" y="446315"/>
                  </a:lnTo>
                  <a:lnTo>
                    <a:pt x="838200" y="468086"/>
                  </a:lnTo>
                  <a:lnTo>
                    <a:pt x="696686" y="500743"/>
                  </a:lnTo>
                  <a:lnTo>
                    <a:pt x="555171" y="500743"/>
                  </a:lnTo>
                  <a:lnTo>
                    <a:pt x="283029" y="424543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3170109" y="4169208"/>
              <a:ext cx="991569" cy="563991"/>
            </a:xfrm>
            <a:custGeom>
              <a:avLst/>
              <a:gdLst>
                <a:gd name="connsiteX0" fmla="*/ 95003 w 890650"/>
                <a:gd name="connsiteY0" fmla="*/ 433450 h 510639"/>
                <a:gd name="connsiteX1" fmla="*/ 231569 w 890650"/>
                <a:gd name="connsiteY1" fmla="*/ 463138 h 510639"/>
                <a:gd name="connsiteX2" fmla="*/ 350322 w 890650"/>
                <a:gd name="connsiteY2" fmla="*/ 504702 h 510639"/>
                <a:gd name="connsiteX3" fmla="*/ 516577 w 890650"/>
                <a:gd name="connsiteY3" fmla="*/ 510639 h 510639"/>
                <a:gd name="connsiteX4" fmla="*/ 724395 w 890650"/>
                <a:gd name="connsiteY4" fmla="*/ 480951 h 510639"/>
                <a:gd name="connsiteX5" fmla="*/ 825335 w 890650"/>
                <a:gd name="connsiteY5" fmla="*/ 463138 h 510639"/>
                <a:gd name="connsiteX6" fmla="*/ 837211 w 890650"/>
                <a:gd name="connsiteY6" fmla="*/ 380011 h 510639"/>
                <a:gd name="connsiteX7" fmla="*/ 872837 w 890650"/>
                <a:gd name="connsiteY7" fmla="*/ 326572 h 510639"/>
                <a:gd name="connsiteX8" fmla="*/ 890650 w 890650"/>
                <a:gd name="connsiteY8" fmla="*/ 279071 h 510639"/>
                <a:gd name="connsiteX9" fmla="*/ 855024 w 890650"/>
                <a:gd name="connsiteY9" fmla="*/ 225632 h 510639"/>
                <a:gd name="connsiteX10" fmla="*/ 783772 w 890650"/>
                <a:gd name="connsiteY10" fmla="*/ 201881 h 510639"/>
                <a:gd name="connsiteX11" fmla="*/ 754083 w 890650"/>
                <a:gd name="connsiteY11" fmla="*/ 142504 h 510639"/>
                <a:gd name="connsiteX12" fmla="*/ 736270 w 890650"/>
                <a:gd name="connsiteY12" fmla="*/ 83128 h 510639"/>
                <a:gd name="connsiteX13" fmla="*/ 688769 w 890650"/>
                <a:gd name="connsiteY13" fmla="*/ 23751 h 510639"/>
                <a:gd name="connsiteX14" fmla="*/ 552203 w 890650"/>
                <a:gd name="connsiteY14" fmla="*/ 23751 h 510639"/>
                <a:gd name="connsiteX15" fmla="*/ 486889 w 890650"/>
                <a:gd name="connsiteY15" fmla="*/ 35626 h 510639"/>
                <a:gd name="connsiteX16" fmla="*/ 480951 w 890650"/>
                <a:gd name="connsiteY16" fmla="*/ 0 h 510639"/>
                <a:gd name="connsiteX17" fmla="*/ 273133 w 890650"/>
                <a:gd name="connsiteY17" fmla="*/ 53439 h 510639"/>
                <a:gd name="connsiteX18" fmla="*/ 130629 w 890650"/>
                <a:gd name="connsiteY18" fmla="*/ 112816 h 510639"/>
                <a:gd name="connsiteX19" fmla="*/ 47502 w 890650"/>
                <a:gd name="connsiteY19" fmla="*/ 190006 h 510639"/>
                <a:gd name="connsiteX20" fmla="*/ 0 w 890650"/>
                <a:gd name="connsiteY20" fmla="*/ 237507 h 510639"/>
                <a:gd name="connsiteX21" fmla="*/ 53439 w 890650"/>
                <a:gd name="connsiteY21" fmla="*/ 290946 h 510639"/>
                <a:gd name="connsiteX22" fmla="*/ 95003 w 890650"/>
                <a:gd name="connsiteY22" fmla="*/ 433450 h 510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90650" h="510639">
                  <a:moveTo>
                    <a:pt x="95003" y="433450"/>
                  </a:moveTo>
                  <a:lnTo>
                    <a:pt x="231569" y="463138"/>
                  </a:lnTo>
                  <a:lnTo>
                    <a:pt x="350322" y="504702"/>
                  </a:lnTo>
                  <a:lnTo>
                    <a:pt x="516577" y="510639"/>
                  </a:lnTo>
                  <a:lnTo>
                    <a:pt x="724395" y="480951"/>
                  </a:lnTo>
                  <a:lnTo>
                    <a:pt x="825335" y="463138"/>
                  </a:lnTo>
                  <a:lnTo>
                    <a:pt x="837211" y="380011"/>
                  </a:lnTo>
                  <a:lnTo>
                    <a:pt x="872837" y="326572"/>
                  </a:lnTo>
                  <a:lnTo>
                    <a:pt x="890650" y="279071"/>
                  </a:lnTo>
                  <a:lnTo>
                    <a:pt x="855024" y="225632"/>
                  </a:lnTo>
                  <a:lnTo>
                    <a:pt x="783772" y="201881"/>
                  </a:lnTo>
                  <a:lnTo>
                    <a:pt x="754083" y="142504"/>
                  </a:lnTo>
                  <a:lnTo>
                    <a:pt x="736270" y="83128"/>
                  </a:lnTo>
                  <a:lnTo>
                    <a:pt x="688769" y="23751"/>
                  </a:lnTo>
                  <a:lnTo>
                    <a:pt x="552203" y="23751"/>
                  </a:lnTo>
                  <a:lnTo>
                    <a:pt x="486889" y="35626"/>
                  </a:lnTo>
                  <a:lnTo>
                    <a:pt x="480951" y="0"/>
                  </a:lnTo>
                  <a:lnTo>
                    <a:pt x="273133" y="53439"/>
                  </a:lnTo>
                  <a:lnTo>
                    <a:pt x="130629" y="112816"/>
                  </a:lnTo>
                  <a:lnTo>
                    <a:pt x="47502" y="190006"/>
                  </a:lnTo>
                  <a:lnTo>
                    <a:pt x="0" y="237507"/>
                  </a:lnTo>
                  <a:lnTo>
                    <a:pt x="53439" y="290946"/>
                  </a:lnTo>
                  <a:lnTo>
                    <a:pt x="95003" y="433450"/>
                  </a:lnTo>
                  <a:close/>
                </a:path>
              </a:pathLst>
            </a:custGeom>
            <a:solidFill>
              <a:schemeClr val="accent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416518" y="3677622"/>
              <a:ext cx="1813838" cy="1094924"/>
            </a:xfrm>
            <a:custGeom>
              <a:avLst/>
              <a:gdLst>
                <a:gd name="connsiteX0" fmla="*/ 807522 w 1205345"/>
                <a:gd name="connsiteY0" fmla="*/ 534389 h 973776"/>
                <a:gd name="connsiteX1" fmla="*/ 688769 w 1205345"/>
                <a:gd name="connsiteY1" fmla="*/ 653143 h 973776"/>
                <a:gd name="connsiteX2" fmla="*/ 617517 w 1205345"/>
                <a:gd name="connsiteY2" fmla="*/ 653143 h 973776"/>
                <a:gd name="connsiteX3" fmla="*/ 617517 w 1205345"/>
                <a:gd name="connsiteY3" fmla="*/ 653143 h 973776"/>
                <a:gd name="connsiteX4" fmla="*/ 564078 w 1205345"/>
                <a:gd name="connsiteY4" fmla="*/ 754083 h 973776"/>
                <a:gd name="connsiteX5" fmla="*/ 534389 w 1205345"/>
                <a:gd name="connsiteY5" fmla="*/ 807522 h 973776"/>
                <a:gd name="connsiteX6" fmla="*/ 486888 w 1205345"/>
                <a:gd name="connsiteY6" fmla="*/ 807522 h 973776"/>
                <a:gd name="connsiteX7" fmla="*/ 457200 w 1205345"/>
                <a:gd name="connsiteY7" fmla="*/ 765958 h 973776"/>
                <a:gd name="connsiteX8" fmla="*/ 433449 w 1205345"/>
                <a:gd name="connsiteY8" fmla="*/ 748145 h 973776"/>
                <a:gd name="connsiteX9" fmla="*/ 279070 w 1205345"/>
                <a:gd name="connsiteY9" fmla="*/ 884711 h 973776"/>
                <a:gd name="connsiteX10" fmla="*/ 207818 w 1205345"/>
                <a:gd name="connsiteY10" fmla="*/ 938150 h 973776"/>
                <a:gd name="connsiteX11" fmla="*/ 154379 w 1205345"/>
                <a:gd name="connsiteY11" fmla="*/ 944088 h 973776"/>
                <a:gd name="connsiteX12" fmla="*/ 89065 w 1205345"/>
                <a:gd name="connsiteY12" fmla="*/ 944088 h 973776"/>
                <a:gd name="connsiteX13" fmla="*/ 29688 w 1205345"/>
                <a:gd name="connsiteY13" fmla="*/ 973776 h 973776"/>
                <a:gd name="connsiteX14" fmla="*/ 29688 w 1205345"/>
                <a:gd name="connsiteY14" fmla="*/ 973776 h 973776"/>
                <a:gd name="connsiteX15" fmla="*/ 0 w 1205345"/>
                <a:gd name="connsiteY15" fmla="*/ 884711 h 973776"/>
                <a:gd name="connsiteX16" fmla="*/ 47501 w 1205345"/>
                <a:gd name="connsiteY16" fmla="*/ 795647 h 973776"/>
                <a:gd name="connsiteX17" fmla="*/ 89065 w 1205345"/>
                <a:gd name="connsiteY17" fmla="*/ 599704 h 973776"/>
                <a:gd name="connsiteX18" fmla="*/ 124691 w 1205345"/>
                <a:gd name="connsiteY18" fmla="*/ 558140 h 973776"/>
                <a:gd name="connsiteX19" fmla="*/ 154379 w 1205345"/>
                <a:gd name="connsiteY19" fmla="*/ 534389 h 973776"/>
                <a:gd name="connsiteX20" fmla="*/ 255319 w 1205345"/>
                <a:gd name="connsiteY20" fmla="*/ 421574 h 973776"/>
                <a:gd name="connsiteX21" fmla="*/ 326571 w 1205345"/>
                <a:gd name="connsiteY21" fmla="*/ 368135 h 973776"/>
                <a:gd name="connsiteX22" fmla="*/ 368135 w 1205345"/>
                <a:gd name="connsiteY22" fmla="*/ 201880 h 973776"/>
                <a:gd name="connsiteX23" fmla="*/ 421574 w 1205345"/>
                <a:gd name="connsiteY23" fmla="*/ 106878 h 973776"/>
                <a:gd name="connsiteX24" fmla="*/ 670956 w 1205345"/>
                <a:gd name="connsiteY24" fmla="*/ 11875 h 973776"/>
                <a:gd name="connsiteX25" fmla="*/ 837210 w 1205345"/>
                <a:gd name="connsiteY25" fmla="*/ 0 h 973776"/>
                <a:gd name="connsiteX26" fmla="*/ 979714 w 1205345"/>
                <a:gd name="connsiteY26" fmla="*/ 41563 h 973776"/>
                <a:gd name="connsiteX27" fmla="*/ 1068779 w 1205345"/>
                <a:gd name="connsiteY27" fmla="*/ 112815 h 973776"/>
                <a:gd name="connsiteX28" fmla="*/ 1175657 w 1205345"/>
                <a:gd name="connsiteY28" fmla="*/ 207818 h 973776"/>
                <a:gd name="connsiteX29" fmla="*/ 1205345 w 1205345"/>
                <a:gd name="connsiteY29" fmla="*/ 320634 h 973776"/>
                <a:gd name="connsiteX30" fmla="*/ 1163782 w 1205345"/>
                <a:gd name="connsiteY30" fmla="*/ 445324 h 973776"/>
                <a:gd name="connsiteX31" fmla="*/ 1050966 w 1205345"/>
                <a:gd name="connsiteY31" fmla="*/ 463137 h 973776"/>
                <a:gd name="connsiteX32" fmla="*/ 938150 w 1205345"/>
                <a:gd name="connsiteY32" fmla="*/ 504701 h 973776"/>
                <a:gd name="connsiteX33" fmla="*/ 807522 w 1205345"/>
                <a:gd name="connsiteY33" fmla="*/ 534389 h 973776"/>
                <a:gd name="connsiteX0" fmla="*/ 807522 w 1295601"/>
                <a:gd name="connsiteY0" fmla="*/ 534389 h 973776"/>
                <a:gd name="connsiteX1" fmla="*/ 688769 w 1295601"/>
                <a:gd name="connsiteY1" fmla="*/ 653143 h 973776"/>
                <a:gd name="connsiteX2" fmla="*/ 617517 w 1295601"/>
                <a:gd name="connsiteY2" fmla="*/ 653143 h 973776"/>
                <a:gd name="connsiteX3" fmla="*/ 617517 w 1295601"/>
                <a:gd name="connsiteY3" fmla="*/ 653143 h 973776"/>
                <a:gd name="connsiteX4" fmla="*/ 564078 w 1295601"/>
                <a:gd name="connsiteY4" fmla="*/ 754083 h 973776"/>
                <a:gd name="connsiteX5" fmla="*/ 534389 w 1295601"/>
                <a:gd name="connsiteY5" fmla="*/ 807522 h 973776"/>
                <a:gd name="connsiteX6" fmla="*/ 486888 w 1295601"/>
                <a:gd name="connsiteY6" fmla="*/ 807522 h 973776"/>
                <a:gd name="connsiteX7" fmla="*/ 457200 w 1295601"/>
                <a:gd name="connsiteY7" fmla="*/ 765958 h 973776"/>
                <a:gd name="connsiteX8" fmla="*/ 433449 w 1295601"/>
                <a:gd name="connsiteY8" fmla="*/ 748145 h 973776"/>
                <a:gd name="connsiteX9" fmla="*/ 279070 w 1295601"/>
                <a:gd name="connsiteY9" fmla="*/ 884711 h 973776"/>
                <a:gd name="connsiteX10" fmla="*/ 207818 w 1295601"/>
                <a:gd name="connsiteY10" fmla="*/ 938150 h 973776"/>
                <a:gd name="connsiteX11" fmla="*/ 154379 w 1295601"/>
                <a:gd name="connsiteY11" fmla="*/ 944088 h 973776"/>
                <a:gd name="connsiteX12" fmla="*/ 89065 w 1295601"/>
                <a:gd name="connsiteY12" fmla="*/ 944088 h 973776"/>
                <a:gd name="connsiteX13" fmla="*/ 29688 w 1295601"/>
                <a:gd name="connsiteY13" fmla="*/ 973776 h 973776"/>
                <a:gd name="connsiteX14" fmla="*/ 29688 w 1295601"/>
                <a:gd name="connsiteY14" fmla="*/ 973776 h 973776"/>
                <a:gd name="connsiteX15" fmla="*/ 0 w 1295601"/>
                <a:gd name="connsiteY15" fmla="*/ 884711 h 973776"/>
                <a:gd name="connsiteX16" fmla="*/ 47501 w 1295601"/>
                <a:gd name="connsiteY16" fmla="*/ 795647 h 973776"/>
                <a:gd name="connsiteX17" fmla="*/ 89065 w 1295601"/>
                <a:gd name="connsiteY17" fmla="*/ 599704 h 973776"/>
                <a:gd name="connsiteX18" fmla="*/ 124691 w 1295601"/>
                <a:gd name="connsiteY18" fmla="*/ 558140 h 973776"/>
                <a:gd name="connsiteX19" fmla="*/ 154379 w 1295601"/>
                <a:gd name="connsiteY19" fmla="*/ 534389 h 973776"/>
                <a:gd name="connsiteX20" fmla="*/ 255319 w 1295601"/>
                <a:gd name="connsiteY20" fmla="*/ 421574 h 973776"/>
                <a:gd name="connsiteX21" fmla="*/ 326571 w 1295601"/>
                <a:gd name="connsiteY21" fmla="*/ 368135 h 973776"/>
                <a:gd name="connsiteX22" fmla="*/ 368135 w 1295601"/>
                <a:gd name="connsiteY22" fmla="*/ 201880 h 973776"/>
                <a:gd name="connsiteX23" fmla="*/ 421574 w 1295601"/>
                <a:gd name="connsiteY23" fmla="*/ 106878 h 973776"/>
                <a:gd name="connsiteX24" fmla="*/ 670956 w 1295601"/>
                <a:gd name="connsiteY24" fmla="*/ 11875 h 973776"/>
                <a:gd name="connsiteX25" fmla="*/ 837210 w 1295601"/>
                <a:gd name="connsiteY25" fmla="*/ 0 h 973776"/>
                <a:gd name="connsiteX26" fmla="*/ 979714 w 1295601"/>
                <a:gd name="connsiteY26" fmla="*/ 41563 h 973776"/>
                <a:gd name="connsiteX27" fmla="*/ 1068779 w 1295601"/>
                <a:gd name="connsiteY27" fmla="*/ 112815 h 973776"/>
                <a:gd name="connsiteX28" fmla="*/ 1175657 w 1295601"/>
                <a:gd name="connsiteY28" fmla="*/ 207818 h 973776"/>
                <a:gd name="connsiteX29" fmla="*/ 1295601 w 1295601"/>
                <a:gd name="connsiteY29" fmla="*/ 438905 h 973776"/>
                <a:gd name="connsiteX30" fmla="*/ 1163782 w 1295601"/>
                <a:gd name="connsiteY30" fmla="*/ 445324 h 973776"/>
                <a:gd name="connsiteX31" fmla="*/ 1050966 w 1295601"/>
                <a:gd name="connsiteY31" fmla="*/ 463137 h 973776"/>
                <a:gd name="connsiteX32" fmla="*/ 938150 w 1295601"/>
                <a:gd name="connsiteY32" fmla="*/ 504701 h 973776"/>
                <a:gd name="connsiteX33" fmla="*/ 807522 w 1295601"/>
                <a:gd name="connsiteY33" fmla="*/ 534389 h 973776"/>
                <a:gd name="connsiteX0" fmla="*/ 807522 w 1295601"/>
                <a:gd name="connsiteY0" fmla="*/ 534389 h 973776"/>
                <a:gd name="connsiteX1" fmla="*/ 688769 w 1295601"/>
                <a:gd name="connsiteY1" fmla="*/ 653143 h 973776"/>
                <a:gd name="connsiteX2" fmla="*/ 617517 w 1295601"/>
                <a:gd name="connsiteY2" fmla="*/ 653143 h 973776"/>
                <a:gd name="connsiteX3" fmla="*/ 617517 w 1295601"/>
                <a:gd name="connsiteY3" fmla="*/ 653143 h 973776"/>
                <a:gd name="connsiteX4" fmla="*/ 564078 w 1295601"/>
                <a:gd name="connsiteY4" fmla="*/ 754083 h 973776"/>
                <a:gd name="connsiteX5" fmla="*/ 534389 w 1295601"/>
                <a:gd name="connsiteY5" fmla="*/ 807522 h 973776"/>
                <a:gd name="connsiteX6" fmla="*/ 486888 w 1295601"/>
                <a:gd name="connsiteY6" fmla="*/ 807522 h 973776"/>
                <a:gd name="connsiteX7" fmla="*/ 457200 w 1295601"/>
                <a:gd name="connsiteY7" fmla="*/ 765958 h 973776"/>
                <a:gd name="connsiteX8" fmla="*/ 433449 w 1295601"/>
                <a:gd name="connsiteY8" fmla="*/ 748145 h 973776"/>
                <a:gd name="connsiteX9" fmla="*/ 279070 w 1295601"/>
                <a:gd name="connsiteY9" fmla="*/ 884711 h 973776"/>
                <a:gd name="connsiteX10" fmla="*/ 207818 w 1295601"/>
                <a:gd name="connsiteY10" fmla="*/ 938150 h 973776"/>
                <a:gd name="connsiteX11" fmla="*/ 154379 w 1295601"/>
                <a:gd name="connsiteY11" fmla="*/ 944088 h 973776"/>
                <a:gd name="connsiteX12" fmla="*/ 89065 w 1295601"/>
                <a:gd name="connsiteY12" fmla="*/ 944088 h 973776"/>
                <a:gd name="connsiteX13" fmla="*/ 29688 w 1295601"/>
                <a:gd name="connsiteY13" fmla="*/ 973776 h 973776"/>
                <a:gd name="connsiteX14" fmla="*/ 29688 w 1295601"/>
                <a:gd name="connsiteY14" fmla="*/ 973776 h 973776"/>
                <a:gd name="connsiteX15" fmla="*/ 0 w 1295601"/>
                <a:gd name="connsiteY15" fmla="*/ 884711 h 973776"/>
                <a:gd name="connsiteX16" fmla="*/ 47501 w 1295601"/>
                <a:gd name="connsiteY16" fmla="*/ 795647 h 973776"/>
                <a:gd name="connsiteX17" fmla="*/ 89065 w 1295601"/>
                <a:gd name="connsiteY17" fmla="*/ 599704 h 973776"/>
                <a:gd name="connsiteX18" fmla="*/ 124691 w 1295601"/>
                <a:gd name="connsiteY18" fmla="*/ 558140 h 973776"/>
                <a:gd name="connsiteX19" fmla="*/ 154379 w 1295601"/>
                <a:gd name="connsiteY19" fmla="*/ 534389 h 973776"/>
                <a:gd name="connsiteX20" fmla="*/ 255319 w 1295601"/>
                <a:gd name="connsiteY20" fmla="*/ 421574 h 973776"/>
                <a:gd name="connsiteX21" fmla="*/ 326571 w 1295601"/>
                <a:gd name="connsiteY21" fmla="*/ 368135 h 973776"/>
                <a:gd name="connsiteX22" fmla="*/ 368135 w 1295601"/>
                <a:gd name="connsiteY22" fmla="*/ 201880 h 973776"/>
                <a:gd name="connsiteX23" fmla="*/ 421574 w 1295601"/>
                <a:gd name="connsiteY23" fmla="*/ 106878 h 973776"/>
                <a:gd name="connsiteX24" fmla="*/ 670956 w 1295601"/>
                <a:gd name="connsiteY24" fmla="*/ 11875 h 973776"/>
                <a:gd name="connsiteX25" fmla="*/ 837210 w 1295601"/>
                <a:gd name="connsiteY25" fmla="*/ 0 h 973776"/>
                <a:gd name="connsiteX26" fmla="*/ 979714 w 1295601"/>
                <a:gd name="connsiteY26" fmla="*/ 41563 h 973776"/>
                <a:gd name="connsiteX27" fmla="*/ 1068779 w 1295601"/>
                <a:gd name="connsiteY27" fmla="*/ 112815 h 973776"/>
                <a:gd name="connsiteX28" fmla="*/ 1238836 w 1295601"/>
                <a:gd name="connsiteY28" fmla="*/ 135036 h 973776"/>
                <a:gd name="connsiteX29" fmla="*/ 1295601 w 1295601"/>
                <a:gd name="connsiteY29" fmla="*/ 438905 h 973776"/>
                <a:gd name="connsiteX30" fmla="*/ 1163782 w 1295601"/>
                <a:gd name="connsiteY30" fmla="*/ 445324 h 973776"/>
                <a:gd name="connsiteX31" fmla="*/ 1050966 w 1295601"/>
                <a:gd name="connsiteY31" fmla="*/ 463137 h 973776"/>
                <a:gd name="connsiteX32" fmla="*/ 938150 w 1295601"/>
                <a:gd name="connsiteY32" fmla="*/ 504701 h 973776"/>
                <a:gd name="connsiteX33" fmla="*/ 807522 w 1295601"/>
                <a:gd name="connsiteY33" fmla="*/ 534389 h 973776"/>
                <a:gd name="connsiteX0" fmla="*/ 807522 w 1295601"/>
                <a:gd name="connsiteY0" fmla="*/ 534389 h 973776"/>
                <a:gd name="connsiteX1" fmla="*/ 688769 w 1295601"/>
                <a:gd name="connsiteY1" fmla="*/ 653143 h 973776"/>
                <a:gd name="connsiteX2" fmla="*/ 617517 w 1295601"/>
                <a:gd name="connsiteY2" fmla="*/ 653143 h 973776"/>
                <a:gd name="connsiteX3" fmla="*/ 617517 w 1295601"/>
                <a:gd name="connsiteY3" fmla="*/ 653143 h 973776"/>
                <a:gd name="connsiteX4" fmla="*/ 564078 w 1295601"/>
                <a:gd name="connsiteY4" fmla="*/ 754083 h 973776"/>
                <a:gd name="connsiteX5" fmla="*/ 534389 w 1295601"/>
                <a:gd name="connsiteY5" fmla="*/ 807522 h 973776"/>
                <a:gd name="connsiteX6" fmla="*/ 486888 w 1295601"/>
                <a:gd name="connsiteY6" fmla="*/ 807522 h 973776"/>
                <a:gd name="connsiteX7" fmla="*/ 457200 w 1295601"/>
                <a:gd name="connsiteY7" fmla="*/ 765958 h 973776"/>
                <a:gd name="connsiteX8" fmla="*/ 433449 w 1295601"/>
                <a:gd name="connsiteY8" fmla="*/ 748145 h 973776"/>
                <a:gd name="connsiteX9" fmla="*/ 279070 w 1295601"/>
                <a:gd name="connsiteY9" fmla="*/ 884711 h 973776"/>
                <a:gd name="connsiteX10" fmla="*/ 207818 w 1295601"/>
                <a:gd name="connsiteY10" fmla="*/ 938150 h 973776"/>
                <a:gd name="connsiteX11" fmla="*/ 154379 w 1295601"/>
                <a:gd name="connsiteY11" fmla="*/ 944088 h 973776"/>
                <a:gd name="connsiteX12" fmla="*/ 89065 w 1295601"/>
                <a:gd name="connsiteY12" fmla="*/ 944088 h 973776"/>
                <a:gd name="connsiteX13" fmla="*/ 29688 w 1295601"/>
                <a:gd name="connsiteY13" fmla="*/ 973776 h 973776"/>
                <a:gd name="connsiteX14" fmla="*/ 29688 w 1295601"/>
                <a:gd name="connsiteY14" fmla="*/ 973776 h 973776"/>
                <a:gd name="connsiteX15" fmla="*/ 0 w 1295601"/>
                <a:gd name="connsiteY15" fmla="*/ 884711 h 973776"/>
                <a:gd name="connsiteX16" fmla="*/ 47501 w 1295601"/>
                <a:gd name="connsiteY16" fmla="*/ 795647 h 973776"/>
                <a:gd name="connsiteX17" fmla="*/ 89065 w 1295601"/>
                <a:gd name="connsiteY17" fmla="*/ 599704 h 973776"/>
                <a:gd name="connsiteX18" fmla="*/ 124691 w 1295601"/>
                <a:gd name="connsiteY18" fmla="*/ 558140 h 973776"/>
                <a:gd name="connsiteX19" fmla="*/ 154379 w 1295601"/>
                <a:gd name="connsiteY19" fmla="*/ 534389 h 973776"/>
                <a:gd name="connsiteX20" fmla="*/ 255319 w 1295601"/>
                <a:gd name="connsiteY20" fmla="*/ 421574 h 973776"/>
                <a:gd name="connsiteX21" fmla="*/ 326571 w 1295601"/>
                <a:gd name="connsiteY21" fmla="*/ 368135 h 973776"/>
                <a:gd name="connsiteX22" fmla="*/ 368135 w 1295601"/>
                <a:gd name="connsiteY22" fmla="*/ 201880 h 973776"/>
                <a:gd name="connsiteX23" fmla="*/ 421574 w 1295601"/>
                <a:gd name="connsiteY23" fmla="*/ 106878 h 973776"/>
                <a:gd name="connsiteX24" fmla="*/ 670956 w 1295601"/>
                <a:gd name="connsiteY24" fmla="*/ 11875 h 973776"/>
                <a:gd name="connsiteX25" fmla="*/ 837210 w 1295601"/>
                <a:gd name="connsiteY25" fmla="*/ 0 h 973776"/>
                <a:gd name="connsiteX26" fmla="*/ 979714 w 1295601"/>
                <a:gd name="connsiteY26" fmla="*/ 41563 h 973776"/>
                <a:gd name="connsiteX27" fmla="*/ 1104881 w 1295601"/>
                <a:gd name="connsiteY27" fmla="*/ 99168 h 973776"/>
                <a:gd name="connsiteX28" fmla="*/ 1238836 w 1295601"/>
                <a:gd name="connsiteY28" fmla="*/ 135036 h 973776"/>
                <a:gd name="connsiteX29" fmla="*/ 1295601 w 1295601"/>
                <a:gd name="connsiteY29" fmla="*/ 438905 h 973776"/>
                <a:gd name="connsiteX30" fmla="*/ 1163782 w 1295601"/>
                <a:gd name="connsiteY30" fmla="*/ 445324 h 973776"/>
                <a:gd name="connsiteX31" fmla="*/ 1050966 w 1295601"/>
                <a:gd name="connsiteY31" fmla="*/ 463137 h 973776"/>
                <a:gd name="connsiteX32" fmla="*/ 938150 w 1295601"/>
                <a:gd name="connsiteY32" fmla="*/ 504701 h 973776"/>
                <a:gd name="connsiteX33" fmla="*/ 807522 w 1295601"/>
                <a:gd name="connsiteY33" fmla="*/ 534389 h 973776"/>
                <a:gd name="connsiteX0" fmla="*/ 807522 w 1405810"/>
                <a:gd name="connsiteY0" fmla="*/ 534389 h 973776"/>
                <a:gd name="connsiteX1" fmla="*/ 688769 w 1405810"/>
                <a:gd name="connsiteY1" fmla="*/ 653143 h 973776"/>
                <a:gd name="connsiteX2" fmla="*/ 617517 w 1405810"/>
                <a:gd name="connsiteY2" fmla="*/ 653143 h 973776"/>
                <a:gd name="connsiteX3" fmla="*/ 617517 w 1405810"/>
                <a:gd name="connsiteY3" fmla="*/ 653143 h 973776"/>
                <a:gd name="connsiteX4" fmla="*/ 564078 w 1405810"/>
                <a:gd name="connsiteY4" fmla="*/ 754083 h 973776"/>
                <a:gd name="connsiteX5" fmla="*/ 534389 w 1405810"/>
                <a:gd name="connsiteY5" fmla="*/ 807522 h 973776"/>
                <a:gd name="connsiteX6" fmla="*/ 486888 w 1405810"/>
                <a:gd name="connsiteY6" fmla="*/ 807522 h 973776"/>
                <a:gd name="connsiteX7" fmla="*/ 457200 w 1405810"/>
                <a:gd name="connsiteY7" fmla="*/ 765958 h 973776"/>
                <a:gd name="connsiteX8" fmla="*/ 433449 w 1405810"/>
                <a:gd name="connsiteY8" fmla="*/ 748145 h 973776"/>
                <a:gd name="connsiteX9" fmla="*/ 279070 w 1405810"/>
                <a:gd name="connsiteY9" fmla="*/ 884711 h 973776"/>
                <a:gd name="connsiteX10" fmla="*/ 207818 w 1405810"/>
                <a:gd name="connsiteY10" fmla="*/ 938150 h 973776"/>
                <a:gd name="connsiteX11" fmla="*/ 154379 w 1405810"/>
                <a:gd name="connsiteY11" fmla="*/ 944088 h 973776"/>
                <a:gd name="connsiteX12" fmla="*/ 89065 w 1405810"/>
                <a:gd name="connsiteY12" fmla="*/ 944088 h 973776"/>
                <a:gd name="connsiteX13" fmla="*/ 29688 w 1405810"/>
                <a:gd name="connsiteY13" fmla="*/ 973776 h 973776"/>
                <a:gd name="connsiteX14" fmla="*/ 29688 w 1405810"/>
                <a:gd name="connsiteY14" fmla="*/ 973776 h 973776"/>
                <a:gd name="connsiteX15" fmla="*/ 0 w 1405810"/>
                <a:gd name="connsiteY15" fmla="*/ 884711 h 973776"/>
                <a:gd name="connsiteX16" fmla="*/ 47501 w 1405810"/>
                <a:gd name="connsiteY16" fmla="*/ 795647 h 973776"/>
                <a:gd name="connsiteX17" fmla="*/ 89065 w 1405810"/>
                <a:gd name="connsiteY17" fmla="*/ 599704 h 973776"/>
                <a:gd name="connsiteX18" fmla="*/ 124691 w 1405810"/>
                <a:gd name="connsiteY18" fmla="*/ 558140 h 973776"/>
                <a:gd name="connsiteX19" fmla="*/ 154379 w 1405810"/>
                <a:gd name="connsiteY19" fmla="*/ 534389 h 973776"/>
                <a:gd name="connsiteX20" fmla="*/ 255319 w 1405810"/>
                <a:gd name="connsiteY20" fmla="*/ 421574 h 973776"/>
                <a:gd name="connsiteX21" fmla="*/ 326571 w 1405810"/>
                <a:gd name="connsiteY21" fmla="*/ 368135 h 973776"/>
                <a:gd name="connsiteX22" fmla="*/ 368135 w 1405810"/>
                <a:gd name="connsiteY22" fmla="*/ 201880 h 973776"/>
                <a:gd name="connsiteX23" fmla="*/ 421574 w 1405810"/>
                <a:gd name="connsiteY23" fmla="*/ 106878 h 973776"/>
                <a:gd name="connsiteX24" fmla="*/ 670956 w 1405810"/>
                <a:gd name="connsiteY24" fmla="*/ 11875 h 973776"/>
                <a:gd name="connsiteX25" fmla="*/ 837210 w 1405810"/>
                <a:gd name="connsiteY25" fmla="*/ 0 h 973776"/>
                <a:gd name="connsiteX26" fmla="*/ 979714 w 1405810"/>
                <a:gd name="connsiteY26" fmla="*/ 41563 h 973776"/>
                <a:gd name="connsiteX27" fmla="*/ 1104881 w 1405810"/>
                <a:gd name="connsiteY27" fmla="*/ 99168 h 973776"/>
                <a:gd name="connsiteX28" fmla="*/ 1405810 w 1405810"/>
                <a:gd name="connsiteY28" fmla="*/ 262406 h 973776"/>
                <a:gd name="connsiteX29" fmla="*/ 1295601 w 1405810"/>
                <a:gd name="connsiteY29" fmla="*/ 438905 h 973776"/>
                <a:gd name="connsiteX30" fmla="*/ 1163782 w 1405810"/>
                <a:gd name="connsiteY30" fmla="*/ 445324 h 973776"/>
                <a:gd name="connsiteX31" fmla="*/ 1050966 w 1405810"/>
                <a:gd name="connsiteY31" fmla="*/ 463137 h 973776"/>
                <a:gd name="connsiteX32" fmla="*/ 938150 w 1405810"/>
                <a:gd name="connsiteY32" fmla="*/ 504701 h 973776"/>
                <a:gd name="connsiteX33" fmla="*/ 807522 w 1405810"/>
                <a:gd name="connsiteY33" fmla="*/ 534389 h 973776"/>
                <a:gd name="connsiteX0" fmla="*/ 807522 w 1405810"/>
                <a:gd name="connsiteY0" fmla="*/ 534389 h 973776"/>
                <a:gd name="connsiteX1" fmla="*/ 688769 w 1405810"/>
                <a:gd name="connsiteY1" fmla="*/ 653143 h 973776"/>
                <a:gd name="connsiteX2" fmla="*/ 617517 w 1405810"/>
                <a:gd name="connsiteY2" fmla="*/ 653143 h 973776"/>
                <a:gd name="connsiteX3" fmla="*/ 617517 w 1405810"/>
                <a:gd name="connsiteY3" fmla="*/ 653143 h 973776"/>
                <a:gd name="connsiteX4" fmla="*/ 564078 w 1405810"/>
                <a:gd name="connsiteY4" fmla="*/ 754083 h 973776"/>
                <a:gd name="connsiteX5" fmla="*/ 534389 w 1405810"/>
                <a:gd name="connsiteY5" fmla="*/ 807522 h 973776"/>
                <a:gd name="connsiteX6" fmla="*/ 486888 w 1405810"/>
                <a:gd name="connsiteY6" fmla="*/ 807522 h 973776"/>
                <a:gd name="connsiteX7" fmla="*/ 457200 w 1405810"/>
                <a:gd name="connsiteY7" fmla="*/ 765958 h 973776"/>
                <a:gd name="connsiteX8" fmla="*/ 433449 w 1405810"/>
                <a:gd name="connsiteY8" fmla="*/ 748145 h 973776"/>
                <a:gd name="connsiteX9" fmla="*/ 279070 w 1405810"/>
                <a:gd name="connsiteY9" fmla="*/ 884711 h 973776"/>
                <a:gd name="connsiteX10" fmla="*/ 207818 w 1405810"/>
                <a:gd name="connsiteY10" fmla="*/ 938150 h 973776"/>
                <a:gd name="connsiteX11" fmla="*/ 154379 w 1405810"/>
                <a:gd name="connsiteY11" fmla="*/ 944088 h 973776"/>
                <a:gd name="connsiteX12" fmla="*/ 89065 w 1405810"/>
                <a:gd name="connsiteY12" fmla="*/ 944088 h 973776"/>
                <a:gd name="connsiteX13" fmla="*/ 29688 w 1405810"/>
                <a:gd name="connsiteY13" fmla="*/ 973776 h 973776"/>
                <a:gd name="connsiteX14" fmla="*/ 29688 w 1405810"/>
                <a:gd name="connsiteY14" fmla="*/ 973776 h 973776"/>
                <a:gd name="connsiteX15" fmla="*/ 0 w 1405810"/>
                <a:gd name="connsiteY15" fmla="*/ 884711 h 973776"/>
                <a:gd name="connsiteX16" fmla="*/ 47501 w 1405810"/>
                <a:gd name="connsiteY16" fmla="*/ 795647 h 973776"/>
                <a:gd name="connsiteX17" fmla="*/ 89065 w 1405810"/>
                <a:gd name="connsiteY17" fmla="*/ 599704 h 973776"/>
                <a:gd name="connsiteX18" fmla="*/ 124691 w 1405810"/>
                <a:gd name="connsiteY18" fmla="*/ 558140 h 973776"/>
                <a:gd name="connsiteX19" fmla="*/ 154379 w 1405810"/>
                <a:gd name="connsiteY19" fmla="*/ 534389 h 973776"/>
                <a:gd name="connsiteX20" fmla="*/ 255319 w 1405810"/>
                <a:gd name="connsiteY20" fmla="*/ 421574 h 973776"/>
                <a:gd name="connsiteX21" fmla="*/ 326571 w 1405810"/>
                <a:gd name="connsiteY21" fmla="*/ 368135 h 973776"/>
                <a:gd name="connsiteX22" fmla="*/ 368135 w 1405810"/>
                <a:gd name="connsiteY22" fmla="*/ 201880 h 973776"/>
                <a:gd name="connsiteX23" fmla="*/ 421574 w 1405810"/>
                <a:gd name="connsiteY23" fmla="*/ 106878 h 973776"/>
                <a:gd name="connsiteX24" fmla="*/ 670956 w 1405810"/>
                <a:gd name="connsiteY24" fmla="*/ 11875 h 973776"/>
                <a:gd name="connsiteX25" fmla="*/ 837210 w 1405810"/>
                <a:gd name="connsiteY25" fmla="*/ 0 h 973776"/>
                <a:gd name="connsiteX26" fmla="*/ 979714 w 1405810"/>
                <a:gd name="connsiteY26" fmla="*/ 41563 h 973776"/>
                <a:gd name="connsiteX27" fmla="*/ 1177087 w 1405810"/>
                <a:gd name="connsiteY27" fmla="*/ 126461 h 973776"/>
                <a:gd name="connsiteX28" fmla="*/ 1405810 w 1405810"/>
                <a:gd name="connsiteY28" fmla="*/ 262406 h 973776"/>
                <a:gd name="connsiteX29" fmla="*/ 1295601 w 1405810"/>
                <a:gd name="connsiteY29" fmla="*/ 438905 h 973776"/>
                <a:gd name="connsiteX30" fmla="*/ 1163782 w 1405810"/>
                <a:gd name="connsiteY30" fmla="*/ 445324 h 973776"/>
                <a:gd name="connsiteX31" fmla="*/ 1050966 w 1405810"/>
                <a:gd name="connsiteY31" fmla="*/ 463137 h 973776"/>
                <a:gd name="connsiteX32" fmla="*/ 938150 w 1405810"/>
                <a:gd name="connsiteY32" fmla="*/ 504701 h 973776"/>
                <a:gd name="connsiteX33" fmla="*/ 807522 w 1405810"/>
                <a:gd name="connsiteY33" fmla="*/ 534389 h 973776"/>
                <a:gd name="connsiteX0" fmla="*/ 807522 w 1405810"/>
                <a:gd name="connsiteY0" fmla="*/ 534389 h 973776"/>
                <a:gd name="connsiteX1" fmla="*/ 688769 w 1405810"/>
                <a:gd name="connsiteY1" fmla="*/ 653143 h 973776"/>
                <a:gd name="connsiteX2" fmla="*/ 617517 w 1405810"/>
                <a:gd name="connsiteY2" fmla="*/ 653143 h 973776"/>
                <a:gd name="connsiteX3" fmla="*/ 617517 w 1405810"/>
                <a:gd name="connsiteY3" fmla="*/ 653143 h 973776"/>
                <a:gd name="connsiteX4" fmla="*/ 564078 w 1405810"/>
                <a:gd name="connsiteY4" fmla="*/ 754083 h 973776"/>
                <a:gd name="connsiteX5" fmla="*/ 534389 w 1405810"/>
                <a:gd name="connsiteY5" fmla="*/ 807522 h 973776"/>
                <a:gd name="connsiteX6" fmla="*/ 486888 w 1405810"/>
                <a:gd name="connsiteY6" fmla="*/ 807522 h 973776"/>
                <a:gd name="connsiteX7" fmla="*/ 457200 w 1405810"/>
                <a:gd name="connsiteY7" fmla="*/ 765958 h 973776"/>
                <a:gd name="connsiteX8" fmla="*/ 433449 w 1405810"/>
                <a:gd name="connsiteY8" fmla="*/ 748145 h 973776"/>
                <a:gd name="connsiteX9" fmla="*/ 279070 w 1405810"/>
                <a:gd name="connsiteY9" fmla="*/ 884711 h 973776"/>
                <a:gd name="connsiteX10" fmla="*/ 207818 w 1405810"/>
                <a:gd name="connsiteY10" fmla="*/ 938150 h 973776"/>
                <a:gd name="connsiteX11" fmla="*/ 154379 w 1405810"/>
                <a:gd name="connsiteY11" fmla="*/ 944088 h 973776"/>
                <a:gd name="connsiteX12" fmla="*/ 89065 w 1405810"/>
                <a:gd name="connsiteY12" fmla="*/ 944088 h 973776"/>
                <a:gd name="connsiteX13" fmla="*/ 29688 w 1405810"/>
                <a:gd name="connsiteY13" fmla="*/ 973776 h 973776"/>
                <a:gd name="connsiteX14" fmla="*/ 29688 w 1405810"/>
                <a:gd name="connsiteY14" fmla="*/ 973776 h 973776"/>
                <a:gd name="connsiteX15" fmla="*/ 0 w 1405810"/>
                <a:gd name="connsiteY15" fmla="*/ 884711 h 973776"/>
                <a:gd name="connsiteX16" fmla="*/ 47501 w 1405810"/>
                <a:gd name="connsiteY16" fmla="*/ 795647 h 973776"/>
                <a:gd name="connsiteX17" fmla="*/ 89065 w 1405810"/>
                <a:gd name="connsiteY17" fmla="*/ 599704 h 973776"/>
                <a:gd name="connsiteX18" fmla="*/ 124691 w 1405810"/>
                <a:gd name="connsiteY18" fmla="*/ 558140 h 973776"/>
                <a:gd name="connsiteX19" fmla="*/ 154379 w 1405810"/>
                <a:gd name="connsiteY19" fmla="*/ 534389 h 973776"/>
                <a:gd name="connsiteX20" fmla="*/ 255319 w 1405810"/>
                <a:gd name="connsiteY20" fmla="*/ 421574 h 973776"/>
                <a:gd name="connsiteX21" fmla="*/ 326571 w 1405810"/>
                <a:gd name="connsiteY21" fmla="*/ 368135 h 973776"/>
                <a:gd name="connsiteX22" fmla="*/ 368135 w 1405810"/>
                <a:gd name="connsiteY22" fmla="*/ 201880 h 973776"/>
                <a:gd name="connsiteX23" fmla="*/ 421574 w 1405810"/>
                <a:gd name="connsiteY23" fmla="*/ 106878 h 973776"/>
                <a:gd name="connsiteX24" fmla="*/ 670956 w 1405810"/>
                <a:gd name="connsiteY24" fmla="*/ 11875 h 973776"/>
                <a:gd name="connsiteX25" fmla="*/ 837210 w 1405810"/>
                <a:gd name="connsiteY25" fmla="*/ 0 h 973776"/>
                <a:gd name="connsiteX26" fmla="*/ 979714 w 1405810"/>
                <a:gd name="connsiteY26" fmla="*/ 41563 h 973776"/>
                <a:gd name="connsiteX27" fmla="*/ 1177087 w 1405810"/>
                <a:gd name="connsiteY27" fmla="*/ 126461 h 973776"/>
                <a:gd name="connsiteX28" fmla="*/ 1405810 w 1405810"/>
                <a:gd name="connsiteY28" fmla="*/ 262406 h 973776"/>
                <a:gd name="connsiteX29" fmla="*/ 1362974 w 1405810"/>
                <a:gd name="connsiteY29" fmla="*/ 341860 h 973776"/>
                <a:gd name="connsiteX30" fmla="*/ 1295601 w 1405810"/>
                <a:gd name="connsiteY30" fmla="*/ 438905 h 973776"/>
                <a:gd name="connsiteX31" fmla="*/ 1163782 w 1405810"/>
                <a:gd name="connsiteY31" fmla="*/ 445324 h 973776"/>
                <a:gd name="connsiteX32" fmla="*/ 1050966 w 1405810"/>
                <a:gd name="connsiteY32" fmla="*/ 463137 h 973776"/>
                <a:gd name="connsiteX33" fmla="*/ 938150 w 1405810"/>
                <a:gd name="connsiteY33" fmla="*/ 504701 h 973776"/>
                <a:gd name="connsiteX34" fmla="*/ 807522 w 1405810"/>
                <a:gd name="connsiteY34" fmla="*/ 534389 h 973776"/>
                <a:gd name="connsiteX0" fmla="*/ 807522 w 1548000"/>
                <a:gd name="connsiteY0" fmla="*/ 534389 h 973776"/>
                <a:gd name="connsiteX1" fmla="*/ 688769 w 1548000"/>
                <a:gd name="connsiteY1" fmla="*/ 653143 h 973776"/>
                <a:gd name="connsiteX2" fmla="*/ 617517 w 1548000"/>
                <a:gd name="connsiteY2" fmla="*/ 653143 h 973776"/>
                <a:gd name="connsiteX3" fmla="*/ 617517 w 1548000"/>
                <a:gd name="connsiteY3" fmla="*/ 653143 h 973776"/>
                <a:gd name="connsiteX4" fmla="*/ 564078 w 1548000"/>
                <a:gd name="connsiteY4" fmla="*/ 754083 h 973776"/>
                <a:gd name="connsiteX5" fmla="*/ 534389 w 1548000"/>
                <a:gd name="connsiteY5" fmla="*/ 807522 h 973776"/>
                <a:gd name="connsiteX6" fmla="*/ 486888 w 1548000"/>
                <a:gd name="connsiteY6" fmla="*/ 807522 h 973776"/>
                <a:gd name="connsiteX7" fmla="*/ 457200 w 1548000"/>
                <a:gd name="connsiteY7" fmla="*/ 765958 h 973776"/>
                <a:gd name="connsiteX8" fmla="*/ 433449 w 1548000"/>
                <a:gd name="connsiteY8" fmla="*/ 748145 h 973776"/>
                <a:gd name="connsiteX9" fmla="*/ 279070 w 1548000"/>
                <a:gd name="connsiteY9" fmla="*/ 884711 h 973776"/>
                <a:gd name="connsiteX10" fmla="*/ 207818 w 1548000"/>
                <a:gd name="connsiteY10" fmla="*/ 938150 h 973776"/>
                <a:gd name="connsiteX11" fmla="*/ 154379 w 1548000"/>
                <a:gd name="connsiteY11" fmla="*/ 944088 h 973776"/>
                <a:gd name="connsiteX12" fmla="*/ 89065 w 1548000"/>
                <a:gd name="connsiteY12" fmla="*/ 944088 h 973776"/>
                <a:gd name="connsiteX13" fmla="*/ 29688 w 1548000"/>
                <a:gd name="connsiteY13" fmla="*/ 973776 h 973776"/>
                <a:gd name="connsiteX14" fmla="*/ 29688 w 1548000"/>
                <a:gd name="connsiteY14" fmla="*/ 973776 h 973776"/>
                <a:gd name="connsiteX15" fmla="*/ 0 w 1548000"/>
                <a:gd name="connsiteY15" fmla="*/ 884711 h 973776"/>
                <a:gd name="connsiteX16" fmla="*/ 47501 w 1548000"/>
                <a:gd name="connsiteY16" fmla="*/ 795647 h 973776"/>
                <a:gd name="connsiteX17" fmla="*/ 89065 w 1548000"/>
                <a:gd name="connsiteY17" fmla="*/ 599704 h 973776"/>
                <a:gd name="connsiteX18" fmla="*/ 124691 w 1548000"/>
                <a:gd name="connsiteY18" fmla="*/ 558140 h 973776"/>
                <a:gd name="connsiteX19" fmla="*/ 154379 w 1548000"/>
                <a:gd name="connsiteY19" fmla="*/ 534389 h 973776"/>
                <a:gd name="connsiteX20" fmla="*/ 255319 w 1548000"/>
                <a:gd name="connsiteY20" fmla="*/ 421574 h 973776"/>
                <a:gd name="connsiteX21" fmla="*/ 326571 w 1548000"/>
                <a:gd name="connsiteY21" fmla="*/ 368135 h 973776"/>
                <a:gd name="connsiteX22" fmla="*/ 368135 w 1548000"/>
                <a:gd name="connsiteY22" fmla="*/ 201880 h 973776"/>
                <a:gd name="connsiteX23" fmla="*/ 421574 w 1548000"/>
                <a:gd name="connsiteY23" fmla="*/ 106878 h 973776"/>
                <a:gd name="connsiteX24" fmla="*/ 670956 w 1548000"/>
                <a:gd name="connsiteY24" fmla="*/ 11875 h 973776"/>
                <a:gd name="connsiteX25" fmla="*/ 837210 w 1548000"/>
                <a:gd name="connsiteY25" fmla="*/ 0 h 973776"/>
                <a:gd name="connsiteX26" fmla="*/ 979714 w 1548000"/>
                <a:gd name="connsiteY26" fmla="*/ 41563 h 973776"/>
                <a:gd name="connsiteX27" fmla="*/ 1177087 w 1548000"/>
                <a:gd name="connsiteY27" fmla="*/ 126461 h 973776"/>
                <a:gd name="connsiteX28" fmla="*/ 1405810 w 1548000"/>
                <a:gd name="connsiteY28" fmla="*/ 262406 h 973776"/>
                <a:gd name="connsiteX29" fmla="*/ 1548000 w 1548000"/>
                <a:gd name="connsiteY29" fmla="*/ 337312 h 973776"/>
                <a:gd name="connsiteX30" fmla="*/ 1295601 w 1548000"/>
                <a:gd name="connsiteY30" fmla="*/ 438905 h 973776"/>
                <a:gd name="connsiteX31" fmla="*/ 1163782 w 1548000"/>
                <a:gd name="connsiteY31" fmla="*/ 445324 h 973776"/>
                <a:gd name="connsiteX32" fmla="*/ 1050966 w 1548000"/>
                <a:gd name="connsiteY32" fmla="*/ 463137 h 973776"/>
                <a:gd name="connsiteX33" fmla="*/ 938150 w 1548000"/>
                <a:gd name="connsiteY33" fmla="*/ 504701 h 973776"/>
                <a:gd name="connsiteX34" fmla="*/ 807522 w 1548000"/>
                <a:gd name="connsiteY34" fmla="*/ 534389 h 973776"/>
                <a:gd name="connsiteX0" fmla="*/ 807522 w 1548000"/>
                <a:gd name="connsiteY0" fmla="*/ 534389 h 973776"/>
                <a:gd name="connsiteX1" fmla="*/ 688769 w 1548000"/>
                <a:gd name="connsiteY1" fmla="*/ 653143 h 973776"/>
                <a:gd name="connsiteX2" fmla="*/ 617517 w 1548000"/>
                <a:gd name="connsiteY2" fmla="*/ 653143 h 973776"/>
                <a:gd name="connsiteX3" fmla="*/ 617517 w 1548000"/>
                <a:gd name="connsiteY3" fmla="*/ 653143 h 973776"/>
                <a:gd name="connsiteX4" fmla="*/ 564078 w 1548000"/>
                <a:gd name="connsiteY4" fmla="*/ 754083 h 973776"/>
                <a:gd name="connsiteX5" fmla="*/ 534389 w 1548000"/>
                <a:gd name="connsiteY5" fmla="*/ 807522 h 973776"/>
                <a:gd name="connsiteX6" fmla="*/ 486888 w 1548000"/>
                <a:gd name="connsiteY6" fmla="*/ 807522 h 973776"/>
                <a:gd name="connsiteX7" fmla="*/ 457200 w 1548000"/>
                <a:gd name="connsiteY7" fmla="*/ 765958 h 973776"/>
                <a:gd name="connsiteX8" fmla="*/ 433449 w 1548000"/>
                <a:gd name="connsiteY8" fmla="*/ 748145 h 973776"/>
                <a:gd name="connsiteX9" fmla="*/ 279070 w 1548000"/>
                <a:gd name="connsiteY9" fmla="*/ 884711 h 973776"/>
                <a:gd name="connsiteX10" fmla="*/ 207818 w 1548000"/>
                <a:gd name="connsiteY10" fmla="*/ 938150 h 973776"/>
                <a:gd name="connsiteX11" fmla="*/ 154379 w 1548000"/>
                <a:gd name="connsiteY11" fmla="*/ 944088 h 973776"/>
                <a:gd name="connsiteX12" fmla="*/ 89065 w 1548000"/>
                <a:gd name="connsiteY12" fmla="*/ 944088 h 973776"/>
                <a:gd name="connsiteX13" fmla="*/ 29688 w 1548000"/>
                <a:gd name="connsiteY13" fmla="*/ 973776 h 973776"/>
                <a:gd name="connsiteX14" fmla="*/ 29688 w 1548000"/>
                <a:gd name="connsiteY14" fmla="*/ 973776 h 973776"/>
                <a:gd name="connsiteX15" fmla="*/ 0 w 1548000"/>
                <a:gd name="connsiteY15" fmla="*/ 884711 h 973776"/>
                <a:gd name="connsiteX16" fmla="*/ 47501 w 1548000"/>
                <a:gd name="connsiteY16" fmla="*/ 795647 h 973776"/>
                <a:gd name="connsiteX17" fmla="*/ 89065 w 1548000"/>
                <a:gd name="connsiteY17" fmla="*/ 599704 h 973776"/>
                <a:gd name="connsiteX18" fmla="*/ 124691 w 1548000"/>
                <a:gd name="connsiteY18" fmla="*/ 558140 h 973776"/>
                <a:gd name="connsiteX19" fmla="*/ 154379 w 1548000"/>
                <a:gd name="connsiteY19" fmla="*/ 534389 h 973776"/>
                <a:gd name="connsiteX20" fmla="*/ 255319 w 1548000"/>
                <a:gd name="connsiteY20" fmla="*/ 421574 h 973776"/>
                <a:gd name="connsiteX21" fmla="*/ 326571 w 1548000"/>
                <a:gd name="connsiteY21" fmla="*/ 368135 h 973776"/>
                <a:gd name="connsiteX22" fmla="*/ 368135 w 1548000"/>
                <a:gd name="connsiteY22" fmla="*/ 201880 h 973776"/>
                <a:gd name="connsiteX23" fmla="*/ 421574 w 1548000"/>
                <a:gd name="connsiteY23" fmla="*/ 106878 h 973776"/>
                <a:gd name="connsiteX24" fmla="*/ 670956 w 1548000"/>
                <a:gd name="connsiteY24" fmla="*/ 11875 h 973776"/>
                <a:gd name="connsiteX25" fmla="*/ 837210 w 1548000"/>
                <a:gd name="connsiteY25" fmla="*/ 0 h 973776"/>
                <a:gd name="connsiteX26" fmla="*/ 979714 w 1548000"/>
                <a:gd name="connsiteY26" fmla="*/ 41563 h 973776"/>
                <a:gd name="connsiteX27" fmla="*/ 1177087 w 1548000"/>
                <a:gd name="connsiteY27" fmla="*/ 126461 h 973776"/>
                <a:gd name="connsiteX28" fmla="*/ 1405810 w 1548000"/>
                <a:gd name="connsiteY28" fmla="*/ 262406 h 973776"/>
                <a:gd name="connsiteX29" fmla="*/ 1457742 w 1548000"/>
                <a:gd name="connsiteY29" fmla="*/ 287272 h 973776"/>
                <a:gd name="connsiteX30" fmla="*/ 1548000 w 1548000"/>
                <a:gd name="connsiteY30" fmla="*/ 337312 h 973776"/>
                <a:gd name="connsiteX31" fmla="*/ 1295601 w 1548000"/>
                <a:gd name="connsiteY31" fmla="*/ 438905 h 973776"/>
                <a:gd name="connsiteX32" fmla="*/ 1163782 w 1548000"/>
                <a:gd name="connsiteY32" fmla="*/ 445324 h 973776"/>
                <a:gd name="connsiteX33" fmla="*/ 1050966 w 1548000"/>
                <a:gd name="connsiteY33" fmla="*/ 463137 h 973776"/>
                <a:gd name="connsiteX34" fmla="*/ 938150 w 1548000"/>
                <a:gd name="connsiteY34" fmla="*/ 504701 h 973776"/>
                <a:gd name="connsiteX35" fmla="*/ 807522 w 1548000"/>
                <a:gd name="connsiteY35" fmla="*/ 534389 h 973776"/>
                <a:gd name="connsiteX0" fmla="*/ 807522 w 1629230"/>
                <a:gd name="connsiteY0" fmla="*/ 534389 h 973776"/>
                <a:gd name="connsiteX1" fmla="*/ 688769 w 1629230"/>
                <a:gd name="connsiteY1" fmla="*/ 653143 h 973776"/>
                <a:gd name="connsiteX2" fmla="*/ 617517 w 1629230"/>
                <a:gd name="connsiteY2" fmla="*/ 653143 h 973776"/>
                <a:gd name="connsiteX3" fmla="*/ 617517 w 1629230"/>
                <a:gd name="connsiteY3" fmla="*/ 653143 h 973776"/>
                <a:gd name="connsiteX4" fmla="*/ 564078 w 1629230"/>
                <a:gd name="connsiteY4" fmla="*/ 754083 h 973776"/>
                <a:gd name="connsiteX5" fmla="*/ 534389 w 1629230"/>
                <a:gd name="connsiteY5" fmla="*/ 807522 h 973776"/>
                <a:gd name="connsiteX6" fmla="*/ 486888 w 1629230"/>
                <a:gd name="connsiteY6" fmla="*/ 807522 h 973776"/>
                <a:gd name="connsiteX7" fmla="*/ 457200 w 1629230"/>
                <a:gd name="connsiteY7" fmla="*/ 765958 h 973776"/>
                <a:gd name="connsiteX8" fmla="*/ 433449 w 1629230"/>
                <a:gd name="connsiteY8" fmla="*/ 748145 h 973776"/>
                <a:gd name="connsiteX9" fmla="*/ 279070 w 1629230"/>
                <a:gd name="connsiteY9" fmla="*/ 884711 h 973776"/>
                <a:gd name="connsiteX10" fmla="*/ 207818 w 1629230"/>
                <a:gd name="connsiteY10" fmla="*/ 938150 h 973776"/>
                <a:gd name="connsiteX11" fmla="*/ 154379 w 1629230"/>
                <a:gd name="connsiteY11" fmla="*/ 944088 h 973776"/>
                <a:gd name="connsiteX12" fmla="*/ 89065 w 1629230"/>
                <a:gd name="connsiteY12" fmla="*/ 944088 h 973776"/>
                <a:gd name="connsiteX13" fmla="*/ 29688 w 1629230"/>
                <a:gd name="connsiteY13" fmla="*/ 973776 h 973776"/>
                <a:gd name="connsiteX14" fmla="*/ 29688 w 1629230"/>
                <a:gd name="connsiteY14" fmla="*/ 973776 h 973776"/>
                <a:gd name="connsiteX15" fmla="*/ 0 w 1629230"/>
                <a:gd name="connsiteY15" fmla="*/ 884711 h 973776"/>
                <a:gd name="connsiteX16" fmla="*/ 47501 w 1629230"/>
                <a:gd name="connsiteY16" fmla="*/ 795647 h 973776"/>
                <a:gd name="connsiteX17" fmla="*/ 89065 w 1629230"/>
                <a:gd name="connsiteY17" fmla="*/ 599704 h 973776"/>
                <a:gd name="connsiteX18" fmla="*/ 124691 w 1629230"/>
                <a:gd name="connsiteY18" fmla="*/ 558140 h 973776"/>
                <a:gd name="connsiteX19" fmla="*/ 154379 w 1629230"/>
                <a:gd name="connsiteY19" fmla="*/ 534389 h 973776"/>
                <a:gd name="connsiteX20" fmla="*/ 255319 w 1629230"/>
                <a:gd name="connsiteY20" fmla="*/ 421574 h 973776"/>
                <a:gd name="connsiteX21" fmla="*/ 326571 w 1629230"/>
                <a:gd name="connsiteY21" fmla="*/ 368135 h 973776"/>
                <a:gd name="connsiteX22" fmla="*/ 368135 w 1629230"/>
                <a:gd name="connsiteY22" fmla="*/ 201880 h 973776"/>
                <a:gd name="connsiteX23" fmla="*/ 421574 w 1629230"/>
                <a:gd name="connsiteY23" fmla="*/ 106878 h 973776"/>
                <a:gd name="connsiteX24" fmla="*/ 670956 w 1629230"/>
                <a:gd name="connsiteY24" fmla="*/ 11875 h 973776"/>
                <a:gd name="connsiteX25" fmla="*/ 837210 w 1629230"/>
                <a:gd name="connsiteY25" fmla="*/ 0 h 973776"/>
                <a:gd name="connsiteX26" fmla="*/ 979714 w 1629230"/>
                <a:gd name="connsiteY26" fmla="*/ 41563 h 973776"/>
                <a:gd name="connsiteX27" fmla="*/ 1177087 w 1629230"/>
                <a:gd name="connsiteY27" fmla="*/ 126461 h 973776"/>
                <a:gd name="connsiteX28" fmla="*/ 1405810 w 1629230"/>
                <a:gd name="connsiteY28" fmla="*/ 262406 h 973776"/>
                <a:gd name="connsiteX29" fmla="*/ 1629230 w 1629230"/>
                <a:gd name="connsiteY29" fmla="*/ 241783 h 973776"/>
                <a:gd name="connsiteX30" fmla="*/ 1548000 w 1629230"/>
                <a:gd name="connsiteY30" fmla="*/ 337312 h 973776"/>
                <a:gd name="connsiteX31" fmla="*/ 1295601 w 1629230"/>
                <a:gd name="connsiteY31" fmla="*/ 438905 h 973776"/>
                <a:gd name="connsiteX32" fmla="*/ 1163782 w 1629230"/>
                <a:gd name="connsiteY32" fmla="*/ 445324 h 973776"/>
                <a:gd name="connsiteX33" fmla="*/ 1050966 w 1629230"/>
                <a:gd name="connsiteY33" fmla="*/ 463137 h 973776"/>
                <a:gd name="connsiteX34" fmla="*/ 938150 w 1629230"/>
                <a:gd name="connsiteY34" fmla="*/ 504701 h 973776"/>
                <a:gd name="connsiteX35" fmla="*/ 807522 w 1629230"/>
                <a:gd name="connsiteY35" fmla="*/ 534389 h 973776"/>
                <a:gd name="connsiteX0" fmla="*/ 807522 w 1629230"/>
                <a:gd name="connsiteY0" fmla="*/ 534389 h 973776"/>
                <a:gd name="connsiteX1" fmla="*/ 688769 w 1629230"/>
                <a:gd name="connsiteY1" fmla="*/ 653143 h 973776"/>
                <a:gd name="connsiteX2" fmla="*/ 617517 w 1629230"/>
                <a:gd name="connsiteY2" fmla="*/ 653143 h 973776"/>
                <a:gd name="connsiteX3" fmla="*/ 617517 w 1629230"/>
                <a:gd name="connsiteY3" fmla="*/ 653143 h 973776"/>
                <a:gd name="connsiteX4" fmla="*/ 564078 w 1629230"/>
                <a:gd name="connsiteY4" fmla="*/ 754083 h 973776"/>
                <a:gd name="connsiteX5" fmla="*/ 534389 w 1629230"/>
                <a:gd name="connsiteY5" fmla="*/ 807522 h 973776"/>
                <a:gd name="connsiteX6" fmla="*/ 486888 w 1629230"/>
                <a:gd name="connsiteY6" fmla="*/ 807522 h 973776"/>
                <a:gd name="connsiteX7" fmla="*/ 457200 w 1629230"/>
                <a:gd name="connsiteY7" fmla="*/ 765958 h 973776"/>
                <a:gd name="connsiteX8" fmla="*/ 433449 w 1629230"/>
                <a:gd name="connsiteY8" fmla="*/ 748145 h 973776"/>
                <a:gd name="connsiteX9" fmla="*/ 279070 w 1629230"/>
                <a:gd name="connsiteY9" fmla="*/ 884711 h 973776"/>
                <a:gd name="connsiteX10" fmla="*/ 207818 w 1629230"/>
                <a:gd name="connsiteY10" fmla="*/ 938150 h 973776"/>
                <a:gd name="connsiteX11" fmla="*/ 154379 w 1629230"/>
                <a:gd name="connsiteY11" fmla="*/ 944088 h 973776"/>
                <a:gd name="connsiteX12" fmla="*/ 89065 w 1629230"/>
                <a:gd name="connsiteY12" fmla="*/ 944088 h 973776"/>
                <a:gd name="connsiteX13" fmla="*/ 29688 w 1629230"/>
                <a:gd name="connsiteY13" fmla="*/ 973776 h 973776"/>
                <a:gd name="connsiteX14" fmla="*/ 29688 w 1629230"/>
                <a:gd name="connsiteY14" fmla="*/ 973776 h 973776"/>
                <a:gd name="connsiteX15" fmla="*/ 0 w 1629230"/>
                <a:gd name="connsiteY15" fmla="*/ 884711 h 973776"/>
                <a:gd name="connsiteX16" fmla="*/ 47501 w 1629230"/>
                <a:gd name="connsiteY16" fmla="*/ 795647 h 973776"/>
                <a:gd name="connsiteX17" fmla="*/ 89065 w 1629230"/>
                <a:gd name="connsiteY17" fmla="*/ 599704 h 973776"/>
                <a:gd name="connsiteX18" fmla="*/ 124691 w 1629230"/>
                <a:gd name="connsiteY18" fmla="*/ 558140 h 973776"/>
                <a:gd name="connsiteX19" fmla="*/ 154379 w 1629230"/>
                <a:gd name="connsiteY19" fmla="*/ 534389 h 973776"/>
                <a:gd name="connsiteX20" fmla="*/ 255319 w 1629230"/>
                <a:gd name="connsiteY20" fmla="*/ 421574 h 973776"/>
                <a:gd name="connsiteX21" fmla="*/ 326571 w 1629230"/>
                <a:gd name="connsiteY21" fmla="*/ 368135 h 973776"/>
                <a:gd name="connsiteX22" fmla="*/ 368135 w 1629230"/>
                <a:gd name="connsiteY22" fmla="*/ 201880 h 973776"/>
                <a:gd name="connsiteX23" fmla="*/ 421574 w 1629230"/>
                <a:gd name="connsiteY23" fmla="*/ 106878 h 973776"/>
                <a:gd name="connsiteX24" fmla="*/ 670956 w 1629230"/>
                <a:gd name="connsiteY24" fmla="*/ 11875 h 973776"/>
                <a:gd name="connsiteX25" fmla="*/ 837210 w 1629230"/>
                <a:gd name="connsiteY25" fmla="*/ 0 h 973776"/>
                <a:gd name="connsiteX26" fmla="*/ 979714 w 1629230"/>
                <a:gd name="connsiteY26" fmla="*/ 41563 h 973776"/>
                <a:gd name="connsiteX27" fmla="*/ 1177087 w 1629230"/>
                <a:gd name="connsiteY27" fmla="*/ 126461 h 973776"/>
                <a:gd name="connsiteX28" fmla="*/ 1405810 w 1629230"/>
                <a:gd name="connsiteY28" fmla="*/ 262406 h 973776"/>
                <a:gd name="connsiteX29" fmla="*/ 1629230 w 1629230"/>
                <a:gd name="connsiteY29" fmla="*/ 241783 h 973776"/>
                <a:gd name="connsiteX30" fmla="*/ 1538974 w 1629230"/>
                <a:gd name="connsiteY30" fmla="*/ 373703 h 973776"/>
                <a:gd name="connsiteX31" fmla="*/ 1295601 w 1629230"/>
                <a:gd name="connsiteY31" fmla="*/ 438905 h 973776"/>
                <a:gd name="connsiteX32" fmla="*/ 1163782 w 1629230"/>
                <a:gd name="connsiteY32" fmla="*/ 445324 h 973776"/>
                <a:gd name="connsiteX33" fmla="*/ 1050966 w 1629230"/>
                <a:gd name="connsiteY33" fmla="*/ 463137 h 973776"/>
                <a:gd name="connsiteX34" fmla="*/ 938150 w 1629230"/>
                <a:gd name="connsiteY34" fmla="*/ 504701 h 973776"/>
                <a:gd name="connsiteX35" fmla="*/ 807522 w 1629230"/>
                <a:gd name="connsiteY35" fmla="*/ 534389 h 973776"/>
                <a:gd name="connsiteX0" fmla="*/ 807522 w 1629230"/>
                <a:gd name="connsiteY0" fmla="*/ 534389 h 973776"/>
                <a:gd name="connsiteX1" fmla="*/ 688769 w 1629230"/>
                <a:gd name="connsiteY1" fmla="*/ 653143 h 973776"/>
                <a:gd name="connsiteX2" fmla="*/ 617517 w 1629230"/>
                <a:gd name="connsiteY2" fmla="*/ 653143 h 973776"/>
                <a:gd name="connsiteX3" fmla="*/ 617517 w 1629230"/>
                <a:gd name="connsiteY3" fmla="*/ 653143 h 973776"/>
                <a:gd name="connsiteX4" fmla="*/ 564078 w 1629230"/>
                <a:gd name="connsiteY4" fmla="*/ 754083 h 973776"/>
                <a:gd name="connsiteX5" fmla="*/ 534389 w 1629230"/>
                <a:gd name="connsiteY5" fmla="*/ 807522 h 973776"/>
                <a:gd name="connsiteX6" fmla="*/ 486888 w 1629230"/>
                <a:gd name="connsiteY6" fmla="*/ 807522 h 973776"/>
                <a:gd name="connsiteX7" fmla="*/ 457200 w 1629230"/>
                <a:gd name="connsiteY7" fmla="*/ 765958 h 973776"/>
                <a:gd name="connsiteX8" fmla="*/ 433449 w 1629230"/>
                <a:gd name="connsiteY8" fmla="*/ 748145 h 973776"/>
                <a:gd name="connsiteX9" fmla="*/ 279070 w 1629230"/>
                <a:gd name="connsiteY9" fmla="*/ 884711 h 973776"/>
                <a:gd name="connsiteX10" fmla="*/ 207818 w 1629230"/>
                <a:gd name="connsiteY10" fmla="*/ 938150 h 973776"/>
                <a:gd name="connsiteX11" fmla="*/ 154379 w 1629230"/>
                <a:gd name="connsiteY11" fmla="*/ 944088 h 973776"/>
                <a:gd name="connsiteX12" fmla="*/ 89065 w 1629230"/>
                <a:gd name="connsiteY12" fmla="*/ 944088 h 973776"/>
                <a:gd name="connsiteX13" fmla="*/ 29688 w 1629230"/>
                <a:gd name="connsiteY13" fmla="*/ 973776 h 973776"/>
                <a:gd name="connsiteX14" fmla="*/ 29688 w 1629230"/>
                <a:gd name="connsiteY14" fmla="*/ 973776 h 973776"/>
                <a:gd name="connsiteX15" fmla="*/ 0 w 1629230"/>
                <a:gd name="connsiteY15" fmla="*/ 884711 h 973776"/>
                <a:gd name="connsiteX16" fmla="*/ 47501 w 1629230"/>
                <a:gd name="connsiteY16" fmla="*/ 795647 h 973776"/>
                <a:gd name="connsiteX17" fmla="*/ 89065 w 1629230"/>
                <a:gd name="connsiteY17" fmla="*/ 599704 h 973776"/>
                <a:gd name="connsiteX18" fmla="*/ 124691 w 1629230"/>
                <a:gd name="connsiteY18" fmla="*/ 558140 h 973776"/>
                <a:gd name="connsiteX19" fmla="*/ 154379 w 1629230"/>
                <a:gd name="connsiteY19" fmla="*/ 534389 h 973776"/>
                <a:gd name="connsiteX20" fmla="*/ 255319 w 1629230"/>
                <a:gd name="connsiteY20" fmla="*/ 421574 h 973776"/>
                <a:gd name="connsiteX21" fmla="*/ 326571 w 1629230"/>
                <a:gd name="connsiteY21" fmla="*/ 368135 h 973776"/>
                <a:gd name="connsiteX22" fmla="*/ 368135 w 1629230"/>
                <a:gd name="connsiteY22" fmla="*/ 201880 h 973776"/>
                <a:gd name="connsiteX23" fmla="*/ 421574 w 1629230"/>
                <a:gd name="connsiteY23" fmla="*/ 106878 h 973776"/>
                <a:gd name="connsiteX24" fmla="*/ 670956 w 1629230"/>
                <a:gd name="connsiteY24" fmla="*/ 11875 h 973776"/>
                <a:gd name="connsiteX25" fmla="*/ 837210 w 1629230"/>
                <a:gd name="connsiteY25" fmla="*/ 0 h 973776"/>
                <a:gd name="connsiteX26" fmla="*/ 979714 w 1629230"/>
                <a:gd name="connsiteY26" fmla="*/ 41563 h 973776"/>
                <a:gd name="connsiteX27" fmla="*/ 1199652 w 1629230"/>
                <a:gd name="connsiteY27" fmla="*/ 80972 h 973776"/>
                <a:gd name="connsiteX28" fmla="*/ 1405810 w 1629230"/>
                <a:gd name="connsiteY28" fmla="*/ 262406 h 973776"/>
                <a:gd name="connsiteX29" fmla="*/ 1629230 w 1629230"/>
                <a:gd name="connsiteY29" fmla="*/ 241783 h 973776"/>
                <a:gd name="connsiteX30" fmla="*/ 1538974 w 1629230"/>
                <a:gd name="connsiteY30" fmla="*/ 373703 h 973776"/>
                <a:gd name="connsiteX31" fmla="*/ 1295601 w 1629230"/>
                <a:gd name="connsiteY31" fmla="*/ 438905 h 973776"/>
                <a:gd name="connsiteX32" fmla="*/ 1163782 w 1629230"/>
                <a:gd name="connsiteY32" fmla="*/ 445324 h 973776"/>
                <a:gd name="connsiteX33" fmla="*/ 1050966 w 1629230"/>
                <a:gd name="connsiteY33" fmla="*/ 463137 h 973776"/>
                <a:gd name="connsiteX34" fmla="*/ 938150 w 1629230"/>
                <a:gd name="connsiteY34" fmla="*/ 504701 h 973776"/>
                <a:gd name="connsiteX35" fmla="*/ 807522 w 1629230"/>
                <a:gd name="connsiteY35" fmla="*/ 534389 h 973776"/>
                <a:gd name="connsiteX0" fmla="*/ 807522 w 1629230"/>
                <a:gd name="connsiteY0" fmla="*/ 551961 h 991348"/>
                <a:gd name="connsiteX1" fmla="*/ 688769 w 1629230"/>
                <a:gd name="connsiteY1" fmla="*/ 670715 h 991348"/>
                <a:gd name="connsiteX2" fmla="*/ 617517 w 1629230"/>
                <a:gd name="connsiteY2" fmla="*/ 670715 h 991348"/>
                <a:gd name="connsiteX3" fmla="*/ 617517 w 1629230"/>
                <a:gd name="connsiteY3" fmla="*/ 670715 h 991348"/>
                <a:gd name="connsiteX4" fmla="*/ 564078 w 1629230"/>
                <a:gd name="connsiteY4" fmla="*/ 771655 h 991348"/>
                <a:gd name="connsiteX5" fmla="*/ 534389 w 1629230"/>
                <a:gd name="connsiteY5" fmla="*/ 825094 h 991348"/>
                <a:gd name="connsiteX6" fmla="*/ 486888 w 1629230"/>
                <a:gd name="connsiteY6" fmla="*/ 825094 h 991348"/>
                <a:gd name="connsiteX7" fmla="*/ 457200 w 1629230"/>
                <a:gd name="connsiteY7" fmla="*/ 783530 h 991348"/>
                <a:gd name="connsiteX8" fmla="*/ 433449 w 1629230"/>
                <a:gd name="connsiteY8" fmla="*/ 765717 h 991348"/>
                <a:gd name="connsiteX9" fmla="*/ 279070 w 1629230"/>
                <a:gd name="connsiteY9" fmla="*/ 902283 h 991348"/>
                <a:gd name="connsiteX10" fmla="*/ 207818 w 1629230"/>
                <a:gd name="connsiteY10" fmla="*/ 955722 h 991348"/>
                <a:gd name="connsiteX11" fmla="*/ 154379 w 1629230"/>
                <a:gd name="connsiteY11" fmla="*/ 961660 h 991348"/>
                <a:gd name="connsiteX12" fmla="*/ 89065 w 1629230"/>
                <a:gd name="connsiteY12" fmla="*/ 961660 h 991348"/>
                <a:gd name="connsiteX13" fmla="*/ 29688 w 1629230"/>
                <a:gd name="connsiteY13" fmla="*/ 991348 h 991348"/>
                <a:gd name="connsiteX14" fmla="*/ 29688 w 1629230"/>
                <a:gd name="connsiteY14" fmla="*/ 991348 h 991348"/>
                <a:gd name="connsiteX15" fmla="*/ 0 w 1629230"/>
                <a:gd name="connsiteY15" fmla="*/ 902283 h 991348"/>
                <a:gd name="connsiteX16" fmla="*/ 47501 w 1629230"/>
                <a:gd name="connsiteY16" fmla="*/ 813219 h 991348"/>
                <a:gd name="connsiteX17" fmla="*/ 89065 w 1629230"/>
                <a:gd name="connsiteY17" fmla="*/ 617276 h 991348"/>
                <a:gd name="connsiteX18" fmla="*/ 124691 w 1629230"/>
                <a:gd name="connsiteY18" fmla="*/ 575712 h 991348"/>
                <a:gd name="connsiteX19" fmla="*/ 154379 w 1629230"/>
                <a:gd name="connsiteY19" fmla="*/ 551961 h 991348"/>
                <a:gd name="connsiteX20" fmla="*/ 255319 w 1629230"/>
                <a:gd name="connsiteY20" fmla="*/ 439146 h 991348"/>
                <a:gd name="connsiteX21" fmla="*/ 326571 w 1629230"/>
                <a:gd name="connsiteY21" fmla="*/ 385707 h 991348"/>
                <a:gd name="connsiteX22" fmla="*/ 368135 w 1629230"/>
                <a:gd name="connsiteY22" fmla="*/ 219452 h 991348"/>
                <a:gd name="connsiteX23" fmla="*/ 421574 w 1629230"/>
                <a:gd name="connsiteY23" fmla="*/ 124450 h 991348"/>
                <a:gd name="connsiteX24" fmla="*/ 670956 w 1629230"/>
                <a:gd name="connsiteY24" fmla="*/ 29447 h 991348"/>
                <a:gd name="connsiteX25" fmla="*/ 837210 w 1629230"/>
                <a:gd name="connsiteY25" fmla="*/ 17572 h 991348"/>
                <a:gd name="connsiteX26" fmla="*/ 1029355 w 1629230"/>
                <a:gd name="connsiteY26" fmla="*/ 0 h 991348"/>
                <a:gd name="connsiteX27" fmla="*/ 1199652 w 1629230"/>
                <a:gd name="connsiteY27" fmla="*/ 98544 h 991348"/>
                <a:gd name="connsiteX28" fmla="*/ 1405810 w 1629230"/>
                <a:gd name="connsiteY28" fmla="*/ 279978 h 991348"/>
                <a:gd name="connsiteX29" fmla="*/ 1629230 w 1629230"/>
                <a:gd name="connsiteY29" fmla="*/ 259355 h 991348"/>
                <a:gd name="connsiteX30" fmla="*/ 1538974 w 1629230"/>
                <a:gd name="connsiteY30" fmla="*/ 391275 h 991348"/>
                <a:gd name="connsiteX31" fmla="*/ 1295601 w 1629230"/>
                <a:gd name="connsiteY31" fmla="*/ 456477 h 991348"/>
                <a:gd name="connsiteX32" fmla="*/ 1163782 w 1629230"/>
                <a:gd name="connsiteY32" fmla="*/ 462896 h 991348"/>
                <a:gd name="connsiteX33" fmla="*/ 1050966 w 1629230"/>
                <a:gd name="connsiteY33" fmla="*/ 480709 h 991348"/>
                <a:gd name="connsiteX34" fmla="*/ 938150 w 1629230"/>
                <a:gd name="connsiteY34" fmla="*/ 522273 h 991348"/>
                <a:gd name="connsiteX35" fmla="*/ 807522 w 1629230"/>
                <a:gd name="connsiteY35" fmla="*/ 551961 h 991348"/>
                <a:gd name="connsiteX0" fmla="*/ 807522 w 1629230"/>
                <a:gd name="connsiteY0" fmla="*/ 551961 h 991348"/>
                <a:gd name="connsiteX1" fmla="*/ 688769 w 1629230"/>
                <a:gd name="connsiteY1" fmla="*/ 670715 h 991348"/>
                <a:gd name="connsiteX2" fmla="*/ 617517 w 1629230"/>
                <a:gd name="connsiteY2" fmla="*/ 670715 h 991348"/>
                <a:gd name="connsiteX3" fmla="*/ 617517 w 1629230"/>
                <a:gd name="connsiteY3" fmla="*/ 670715 h 991348"/>
                <a:gd name="connsiteX4" fmla="*/ 564078 w 1629230"/>
                <a:gd name="connsiteY4" fmla="*/ 771655 h 991348"/>
                <a:gd name="connsiteX5" fmla="*/ 534389 w 1629230"/>
                <a:gd name="connsiteY5" fmla="*/ 825094 h 991348"/>
                <a:gd name="connsiteX6" fmla="*/ 486888 w 1629230"/>
                <a:gd name="connsiteY6" fmla="*/ 825094 h 991348"/>
                <a:gd name="connsiteX7" fmla="*/ 457200 w 1629230"/>
                <a:gd name="connsiteY7" fmla="*/ 783530 h 991348"/>
                <a:gd name="connsiteX8" fmla="*/ 433449 w 1629230"/>
                <a:gd name="connsiteY8" fmla="*/ 765717 h 991348"/>
                <a:gd name="connsiteX9" fmla="*/ 279070 w 1629230"/>
                <a:gd name="connsiteY9" fmla="*/ 902283 h 991348"/>
                <a:gd name="connsiteX10" fmla="*/ 207818 w 1629230"/>
                <a:gd name="connsiteY10" fmla="*/ 955722 h 991348"/>
                <a:gd name="connsiteX11" fmla="*/ 154379 w 1629230"/>
                <a:gd name="connsiteY11" fmla="*/ 961660 h 991348"/>
                <a:gd name="connsiteX12" fmla="*/ 89065 w 1629230"/>
                <a:gd name="connsiteY12" fmla="*/ 961660 h 991348"/>
                <a:gd name="connsiteX13" fmla="*/ 29688 w 1629230"/>
                <a:gd name="connsiteY13" fmla="*/ 991348 h 991348"/>
                <a:gd name="connsiteX14" fmla="*/ 29688 w 1629230"/>
                <a:gd name="connsiteY14" fmla="*/ 991348 h 991348"/>
                <a:gd name="connsiteX15" fmla="*/ 0 w 1629230"/>
                <a:gd name="connsiteY15" fmla="*/ 902283 h 991348"/>
                <a:gd name="connsiteX16" fmla="*/ 47501 w 1629230"/>
                <a:gd name="connsiteY16" fmla="*/ 813219 h 991348"/>
                <a:gd name="connsiteX17" fmla="*/ 89065 w 1629230"/>
                <a:gd name="connsiteY17" fmla="*/ 617276 h 991348"/>
                <a:gd name="connsiteX18" fmla="*/ 124691 w 1629230"/>
                <a:gd name="connsiteY18" fmla="*/ 575712 h 991348"/>
                <a:gd name="connsiteX19" fmla="*/ 154379 w 1629230"/>
                <a:gd name="connsiteY19" fmla="*/ 551961 h 991348"/>
                <a:gd name="connsiteX20" fmla="*/ 255319 w 1629230"/>
                <a:gd name="connsiteY20" fmla="*/ 439146 h 991348"/>
                <a:gd name="connsiteX21" fmla="*/ 326571 w 1629230"/>
                <a:gd name="connsiteY21" fmla="*/ 385707 h 991348"/>
                <a:gd name="connsiteX22" fmla="*/ 368135 w 1629230"/>
                <a:gd name="connsiteY22" fmla="*/ 219452 h 991348"/>
                <a:gd name="connsiteX23" fmla="*/ 421574 w 1629230"/>
                <a:gd name="connsiteY23" fmla="*/ 124450 h 991348"/>
                <a:gd name="connsiteX24" fmla="*/ 670956 w 1629230"/>
                <a:gd name="connsiteY24" fmla="*/ 29447 h 991348"/>
                <a:gd name="connsiteX25" fmla="*/ 837210 w 1629230"/>
                <a:gd name="connsiteY25" fmla="*/ 3926 h 991348"/>
                <a:gd name="connsiteX26" fmla="*/ 1029355 w 1629230"/>
                <a:gd name="connsiteY26" fmla="*/ 0 h 991348"/>
                <a:gd name="connsiteX27" fmla="*/ 1199652 w 1629230"/>
                <a:gd name="connsiteY27" fmla="*/ 98544 h 991348"/>
                <a:gd name="connsiteX28" fmla="*/ 1405810 w 1629230"/>
                <a:gd name="connsiteY28" fmla="*/ 279978 h 991348"/>
                <a:gd name="connsiteX29" fmla="*/ 1629230 w 1629230"/>
                <a:gd name="connsiteY29" fmla="*/ 259355 h 991348"/>
                <a:gd name="connsiteX30" fmla="*/ 1538974 w 1629230"/>
                <a:gd name="connsiteY30" fmla="*/ 391275 h 991348"/>
                <a:gd name="connsiteX31" fmla="*/ 1295601 w 1629230"/>
                <a:gd name="connsiteY31" fmla="*/ 456477 h 991348"/>
                <a:gd name="connsiteX32" fmla="*/ 1163782 w 1629230"/>
                <a:gd name="connsiteY32" fmla="*/ 462896 h 991348"/>
                <a:gd name="connsiteX33" fmla="*/ 1050966 w 1629230"/>
                <a:gd name="connsiteY33" fmla="*/ 480709 h 991348"/>
                <a:gd name="connsiteX34" fmla="*/ 938150 w 1629230"/>
                <a:gd name="connsiteY34" fmla="*/ 522273 h 991348"/>
                <a:gd name="connsiteX35" fmla="*/ 807522 w 1629230"/>
                <a:gd name="connsiteY35" fmla="*/ 551961 h 991348"/>
                <a:gd name="connsiteX0" fmla="*/ 807522 w 1629230"/>
                <a:gd name="connsiteY0" fmla="*/ 551961 h 991348"/>
                <a:gd name="connsiteX1" fmla="*/ 688769 w 1629230"/>
                <a:gd name="connsiteY1" fmla="*/ 670715 h 991348"/>
                <a:gd name="connsiteX2" fmla="*/ 617517 w 1629230"/>
                <a:gd name="connsiteY2" fmla="*/ 670715 h 991348"/>
                <a:gd name="connsiteX3" fmla="*/ 617517 w 1629230"/>
                <a:gd name="connsiteY3" fmla="*/ 670715 h 991348"/>
                <a:gd name="connsiteX4" fmla="*/ 564078 w 1629230"/>
                <a:gd name="connsiteY4" fmla="*/ 771655 h 991348"/>
                <a:gd name="connsiteX5" fmla="*/ 534389 w 1629230"/>
                <a:gd name="connsiteY5" fmla="*/ 825094 h 991348"/>
                <a:gd name="connsiteX6" fmla="*/ 486888 w 1629230"/>
                <a:gd name="connsiteY6" fmla="*/ 825094 h 991348"/>
                <a:gd name="connsiteX7" fmla="*/ 457200 w 1629230"/>
                <a:gd name="connsiteY7" fmla="*/ 783530 h 991348"/>
                <a:gd name="connsiteX8" fmla="*/ 433449 w 1629230"/>
                <a:gd name="connsiteY8" fmla="*/ 765717 h 991348"/>
                <a:gd name="connsiteX9" fmla="*/ 279070 w 1629230"/>
                <a:gd name="connsiteY9" fmla="*/ 902283 h 991348"/>
                <a:gd name="connsiteX10" fmla="*/ 207818 w 1629230"/>
                <a:gd name="connsiteY10" fmla="*/ 955722 h 991348"/>
                <a:gd name="connsiteX11" fmla="*/ 154379 w 1629230"/>
                <a:gd name="connsiteY11" fmla="*/ 961660 h 991348"/>
                <a:gd name="connsiteX12" fmla="*/ 89065 w 1629230"/>
                <a:gd name="connsiteY12" fmla="*/ 961660 h 991348"/>
                <a:gd name="connsiteX13" fmla="*/ 29688 w 1629230"/>
                <a:gd name="connsiteY13" fmla="*/ 991348 h 991348"/>
                <a:gd name="connsiteX14" fmla="*/ 29688 w 1629230"/>
                <a:gd name="connsiteY14" fmla="*/ 991348 h 991348"/>
                <a:gd name="connsiteX15" fmla="*/ 0 w 1629230"/>
                <a:gd name="connsiteY15" fmla="*/ 902283 h 991348"/>
                <a:gd name="connsiteX16" fmla="*/ 47501 w 1629230"/>
                <a:gd name="connsiteY16" fmla="*/ 813219 h 991348"/>
                <a:gd name="connsiteX17" fmla="*/ 89065 w 1629230"/>
                <a:gd name="connsiteY17" fmla="*/ 617276 h 991348"/>
                <a:gd name="connsiteX18" fmla="*/ 124691 w 1629230"/>
                <a:gd name="connsiteY18" fmla="*/ 575712 h 991348"/>
                <a:gd name="connsiteX19" fmla="*/ 154379 w 1629230"/>
                <a:gd name="connsiteY19" fmla="*/ 551961 h 991348"/>
                <a:gd name="connsiteX20" fmla="*/ 255319 w 1629230"/>
                <a:gd name="connsiteY20" fmla="*/ 439146 h 991348"/>
                <a:gd name="connsiteX21" fmla="*/ 326571 w 1629230"/>
                <a:gd name="connsiteY21" fmla="*/ 385707 h 991348"/>
                <a:gd name="connsiteX22" fmla="*/ 336545 w 1629230"/>
                <a:gd name="connsiteY22" fmla="*/ 192158 h 991348"/>
                <a:gd name="connsiteX23" fmla="*/ 421574 w 1629230"/>
                <a:gd name="connsiteY23" fmla="*/ 124450 h 991348"/>
                <a:gd name="connsiteX24" fmla="*/ 670956 w 1629230"/>
                <a:gd name="connsiteY24" fmla="*/ 29447 h 991348"/>
                <a:gd name="connsiteX25" fmla="*/ 837210 w 1629230"/>
                <a:gd name="connsiteY25" fmla="*/ 3926 h 991348"/>
                <a:gd name="connsiteX26" fmla="*/ 1029355 w 1629230"/>
                <a:gd name="connsiteY26" fmla="*/ 0 h 991348"/>
                <a:gd name="connsiteX27" fmla="*/ 1199652 w 1629230"/>
                <a:gd name="connsiteY27" fmla="*/ 98544 h 991348"/>
                <a:gd name="connsiteX28" fmla="*/ 1405810 w 1629230"/>
                <a:gd name="connsiteY28" fmla="*/ 279978 h 991348"/>
                <a:gd name="connsiteX29" fmla="*/ 1629230 w 1629230"/>
                <a:gd name="connsiteY29" fmla="*/ 259355 h 991348"/>
                <a:gd name="connsiteX30" fmla="*/ 1538974 w 1629230"/>
                <a:gd name="connsiteY30" fmla="*/ 391275 h 991348"/>
                <a:gd name="connsiteX31" fmla="*/ 1295601 w 1629230"/>
                <a:gd name="connsiteY31" fmla="*/ 456477 h 991348"/>
                <a:gd name="connsiteX32" fmla="*/ 1163782 w 1629230"/>
                <a:gd name="connsiteY32" fmla="*/ 462896 h 991348"/>
                <a:gd name="connsiteX33" fmla="*/ 1050966 w 1629230"/>
                <a:gd name="connsiteY33" fmla="*/ 480709 h 991348"/>
                <a:gd name="connsiteX34" fmla="*/ 938150 w 1629230"/>
                <a:gd name="connsiteY34" fmla="*/ 522273 h 991348"/>
                <a:gd name="connsiteX35" fmla="*/ 807522 w 1629230"/>
                <a:gd name="connsiteY35" fmla="*/ 551961 h 991348"/>
                <a:gd name="connsiteX0" fmla="*/ 807522 w 1629230"/>
                <a:gd name="connsiteY0" fmla="*/ 551961 h 991348"/>
                <a:gd name="connsiteX1" fmla="*/ 688769 w 1629230"/>
                <a:gd name="connsiteY1" fmla="*/ 670715 h 991348"/>
                <a:gd name="connsiteX2" fmla="*/ 617517 w 1629230"/>
                <a:gd name="connsiteY2" fmla="*/ 670715 h 991348"/>
                <a:gd name="connsiteX3" fmla="*/ 617517 w 1629230"/>
                <a:gd name="connsiteY3" fmla="*/ 670715 h 991348"/>
                <a:gd name="connsiteX4" fmla="*/ 564078 w 1629230"/>
                <a:gd name="connsiteY4" fmla="*/ 771655 h 991348"/>
                <a:gd name="connsiteX5" fmla="*/ 534389 w 1629230"/>
                <a:gd name="connsiteY5" fmla="*/ 825094 h 991348"/>
                <a:gd name="connsiteX6" fmla="*/ 486888 w 1629230"/>
                <a:gd name="connsiteY6" fmla="*/ 825094 h 991348"/>
                <a:gd name="connsiteX7" fmla="*/ 443661 w 1629230"/>
                <a:gd name="connsiteY7" fmla="*/ 801726 h 991348"/>
                <a:gd name="connsiteX8" fmla="*/ 433449 w 1629230"/>
                <a:gd name="connsiteY8" fmla="*/ 765717 h 991348"/>
                <a:gd name="connsiteX9" fmla="*/ 279070 w 1629230"/>
                <a:gd name="connsiteY9" fmla="*/ 902283 h 991348"/>
                <a:gd name="connsiteX10" fmla="*/ 207818 w 1629230"/>
                <a:gd name="connsiteY10" fmla="*/ 955722 h 991348"/>
                <a:gd name="connsiteX11" fmla="*/ 154379 w 1629230"/>
                <a:gd name="connsiteY11" fmla="*/ 961660 h 991348"/>
                <a:gd name="connsiteX12" fmla="*/ 89065 w 1629230"/>
                <a:gd name="connsiteY12" fmla="*/ 961660 h 991348"/>
                <a:gd name="connsiteX13" fmla="*/ 29688 w 1629230"/>
                <a:gd name="connsiteY13" fmla="*/ 991348 h 991348"/>
                <a:gd name="connsiteX14" fmla="*/ 29688 w 1629230"/>
                <a:gd name="connsiteY14" fmla="*/ 991348 h 991348"/>
                <a:gd name="connsiteX15" fmla="*/ 0 w 1629230"/>
                <a:gd name="connsiteY15" fmla="*/ 902283 h 991348"/>
                <a:gd name="connsiteX16" fmla="*/ 47501 w 1629230"/>
                <a:gd name="connsiteY16" fmla="*/ 813219 h 991348"/>
                <a:gd name="connsiteX17" fmla="*/ 89065 w 1629230"/>
                <a:gd name="connsiteY17" fmla="*/ 617276 h 991348"/>
                <a:gd name="connsiteX18" fmla="*/ 124691 w 1629230"/>
                <a:gd name="connsiteY18" fmla="*/ 575712 h 991348"/>
                <a:gd name="connsiteX19" fmla="*/ 154379 w 1629230"/>
                <a:gd name="connsiteY19" fmla="*/ 551961 h 991348"/>
                <a:gd name="connsiteX20" fmla="*/ 255319 w 1629230"/>
                <a:gd name="connsiteY20" fmla="*/ 439146 h 991348"/>
                <a:gd name="connsiteX21" fmla="*/ 326571 w 1629230"/>
                <a:gd name="connsiteY21" fmla="*/ 385707 h 991348"/>
                <a:gd name="connsiteX22" fmla="*/ 336545 w 1629230"/>
                <a:gd name="connsiteY22" fmla="*/ 192158 h 991348"/>
                <a:gd name="connsiteX23" fmla="*/ 421574 w 1629230"/>
                <a:gd name="connsiteY23" fmla="*/ 124450 h 991348"/>
                <a:gd name="connsiteX24" fmla="*/ 670956 w 1629230"/>
                <a:gd name="connsiteY24" fmla="*/ 29447 h 991348"/>
                <a:gd name="connsiteX25" fmla="*/ 837210 w 1629230"/>
                <a:gd name="connsiteY25" fmla="*/ 3926 h 991348"/>
                <a:gd name="connsiteX26" fmla="*/ 1029355 w 1629230"/>
                <a:gd name="connsiteY26" fmla="*/ 0 h 991348"/>
                <a:gd name="connsiteX27" fmla="*/ 1199652 w 1629230"/>
                <a:gd name="connsiteY27" fmla="*/ 98544 h 991348"/>
                <a:gd name="connsiteX28" fmla="*/ 1405810 w 1629230"/>
                <a:gd name="connsiteY28" fmla="*/ 279978 h 991348"/>
                <a:gd name="connsiteX29" fmla="*/ 1629230 w 1629230"/>
                <a:gd name="connsiteY29" fmla="*/ 259355 h 991348"/>
                <a:gd name="connsiteX30" fmla="*/ 1538974 w 1629230"/>
                <a:gd name="connsiteY30" fmla="*/ 391275 h 991348"/>
                <a:gd name="connsiteX31" fmla="*/ 1295601 w 1629230"/>
                <a:gd name="connsiteY31" fmla="*/ 456477 h 991348"/>
                <a:gd name="connsiteX32" fmla="*/ 1163782 w 1629230"/>
                <a:gd name="connsiteY32" fmla="*/ 462896 h 991348"/>
                <a:gd name="connsiteX33" fmla="*/ 1050966 w 1629230"/>
                <a:gd name="connsiteY33" fmla="*/ 480709 h 991348"/>
                <a:gd name="connsiteX34" fmla="*/ 938150 w 1629230"/>
                <a:gd name="connsiteY34" fmla="*/ 522273 h 991348"/>
                <a:gd name="connsiteX35" fmla="*/ 807522 w 1629230"/>
                <a:gd name="connsiteY35" fmla="*/ 551961 h 991348"/>
                <a:gd name="connsiteX0" fmla="*/ 807522 w 1629230"/>
                <a:gd name="connsiteY0" fmla="*/ 551961 h 991348"/>
                <a:gd name="connsiteX1" fmla="*/ 688769 w 1629230"/>
                <a:gd name="connsiteY1" fmla="*/ 670715 h 991348"/>
                <a:gd name="connsiteX2" fmla="*/ 617517 w 1629230"/>
                <a:gd name="connsiteY2" fmla="*/ 670715 h 991348"/>
                <a:gd name="connsiteX3" fmla="*/ 617517 w 1629230"/>
                <a:gd name="connsiteY3" fmla="*/ 670715 h 991348"/>
                <a:gd name="connsiteX4" fmla="*/ 577616 w 1629230"/>
                <a:gd name="connsiteY4" fmla="*/ 780753 h 991348"/>
                <a:gd name="connsiteX5" fmla="*/ 534389 w 1629230"/>
                <a:gd name="connsiteY5" fmla="*/ 825094 h 991348"/>
                <a:gd name="connsiteX6" fmla="*/ 486888 w 1629230"/>
                <a:gd name="connsiteY6" fmla="*/ 825094 h 991348"/>
                <a:gd name="connsiteX7" fmla="*/ 443661 w 1629230"/>
                <a:gd name="connsiteY7" fmla="*/ 801726 h 991348"/>
                <a:gd name="connsiteX8" fmla="*/ 433449 w 1629230"/>
                <a:gd name="connsiteY8" fmla="*/ 765717 h 991348"/>
                <a:gd name="connsiteX9" fmla="*/ 279070 w 1629230"/>
                <a:gd name="connsiteY9" fmla="*/ 902283 h 991348"/>
                <a:gd name="connsiteX10" fmla="*/ 207818 w 1629230"/>
                <a:gd name="connsiteY10" fmla="*/ 955722 h 991348"/>
                <a:gd name="connsiteX11" fmla="*/ 154379 w 1629230"/>
                <a:gd name="connsiteY11" fmla="*/ 961660 h 991348"/>
                <a:gd name="connsiteX12" fmla="*/ 89065 w 1629230"/>
                <a:gd name="connsiteY12" fmla="*/ 961660 h 991348"/>
                <a:gd name="connsiteX13" fmla="*/ 29688 w 1629230"/>
                <a:gd name="connsiteY13" fmla="*/ 991348 h 991348"/>
                <a:gd name="connsiteX14" fmla="*/ 29688 w 1629230"/>
                <a:gd name="connsiteY14" fmla="*/ 991348 h 991348"/>
                <a:gd name="connsiteX15" fmla="*/ 0 w 1629230"/>
                <a:gd name="connsiteY15" fmla="*/ 902283 h 991348"/>
                <a:gd name="connsiteX16" fmla="*/ 47501 w 1629230"/>
                <a:gd name="connsiteY16" fmla="*/ 813219 h 991348"/>
                <a:gd name="connsiteX17" fmla="*/ 89065 w 1629230"/>
                <a:gd name="connsiteY17" fmla="*/ 617276 h 991348"/>
                <a:gd name="connsiteX18" fmla="*/ 124691 w 1629230"/>
                <a:gd name="connsiteY18" fmla="*/ 575712 h 991348"/>
                <a:gd name="connsiteX19" fmla="*/ 154379 w 1629230"/>
                <a:gd name="connsiteY19" fmla="*/ 551961 h 991348"/>
                <a:gd name="connsiteX20" fmla="*/ 255319 w 1629230"/>
                <a:gd name="connsiteY20" fmla="*/ 439146 h 991348"/>
                <a:gd name="connsiteX21" fmla="*/ 326571 w 1629230"/>
                <a:gd name="connsiteY21" fmla="*/ 385707 h 991348"/>
                <a:gd name="connsiteX22" fmla="*/ 336545 w 1629230"/>
                <a:gd name="connsiteY22" fmla="*/ 192158 h 991348"/>
                <a:gd name="connsiteX23" fmla="*/ 421574 w 1629230"/>
                <a:gd name="connsiteY23" fmla="*/ 124450 h 991348"/>
                <a:gd name="connsiteX24" fmla="*/ 670956 w 1629230"/>
                <a:gd name="connsiteY24" fmla="*/ 29447 h 991348"/>
                <a:gd name="connsiteX25" fmla="*/ 837210 w 1629230"/>
                <a:gd name="connsiteY25" fmla="*/ 3926 h 991348"/>
                <a:gd name="connsiteX26" fmla="*/ 1029355 w 1629230"/>
                <a:gd name="connsiteY26" fmla="*/ 0 h 991348"/>
                <a:gd name="connsiteX27" fmla="*/ 1199652 w 1629230"/>
                <a:gd name="connsiteY27" fmla="*/ 98544 h 991348"/>
                <a:gd name="connsiteX28" fmla="*/ 1405810 w 1629230"/>
                <a:gd name="connsiteY28" fmla="*/ 279978 h 991348"/>
                <a:gd name="connsiteX29" fmla="*/ 1629230 w 1629230"/>
                <a:gd name="connsiteY29" fmla="*/ 259355 h 991348"/>
                <a:gd name="connsiteX30" fmla="*/ 1538974 w 1629230"/>
                <a:gd name="connsiteY30" fmla="*/ 391275 h 991348"/>
                <a:gd name="connsiteX31" fmla="*/ 1295601 w 1629230"/>
                <a:gd name="connsiteY31" fmla="*/ 456477 h 991348"/>
                <a:gd name="connsiteX32" fmla="*/ 1163782 w 1629230"/>
                <a:gd name="connsiteY32" fmla="*/ 462896 h 991348"/>
                <a:gd name="connsiteX33" fmla="*/ 1050966 w 1629230"/>
                <a:gd name="connsiteY33" fmla="*/ 480709 h 991348"/>
                <a:gd name="connsiteX34" fmla="*/ 938150 w 1629230"/>
                <a:gd name="connsiteY34" fmla="*/ 522273 h 991348"/>
                <a:gd name="connsiteX35" fmla="*/ 807522 w 1629230"/>
                <a:gd name="connsiteY35" fmla="*/ 551961 h 991348"/>
                <a:gd name="connsiteX0" fmla="*/ 807522 w 1629230"/>
                <a:gd name="connsiteY0" fmla="*/ 551961 h 991348"/>
                <a:gd name="connsiteX1" fmla="*/ 688769 w 1629230"/>
                <a:gd name="connsiteY1" fmla="*/ 670715 h 991348"/>
                <a:gd name="connsiteX2" fmla="*/ 617517 w 1629230"/>
                <a:gd name="connsiteY2" fmla="*/ 670715 h 991348"/>
                <a:gd name="connsiteX3" fmla="*/ 617517 w 1629230"/>
                <a:gd name="connsiteY3" fmla="*/ 670715 h 991348"/>
                <a:gd name="connsiteX4" fmla="*/ 577616 w 1629230"/>
                <a:gd name="connsiteY4" fmla="*/ 780753 h 991348"/>
                <a:gd name="connsiteX5" fmla="*/ 534389 w 1629230"/>
                <a:gd name="connsiteY5" fmla="*/ 825094 h 991348"/>
                <a:gd name="connsiteX6" fmla="*/ 486888 w 1629230"/>
                <a:gd name="connsiteY6" fmla="*/ 825094 h 991348"/>
                <a:gd name="connsiteX7" fmla="*/ 443661 w 1629230"/>
                <a:gd name="connsiteY7" fmla="*/ 801726 h 991348"/>
                <a:gd name="connsiteX8" fmla="*/ 433449 w 1629230"/>
                <a:gd name="connsiteY8" fmla="*/ 765717 h 991348"/>
                <a:gd name="connsiteX9" fmla="*/ 297120 w 1629230"/>
                <a:gd name="connsiteY9" fmla="*/ 865892 h 991348"/>
                <a:gd name="connsiteX10" fmla="*/ 207818 w 1629230"/>
                <a:gd name="connsiteY10" fmla="*/ 955722 h 991348"/>
                <a:gd name="connsiteX11" fmla="*/ 154379 w 1629230"/>
                <a:gd name="connsiteY11" fmla="*/ 961660 h 991348"/>
                <a:gd name="connsiteX12" fmla="*/ 89065 w 1629230"/>
                <a:gd name="connsiteY12" fmla="*/ 961660 h 991348"/>
                <a:gd name="connsiteX13" fmla="*/ 29688 w 1629230"/>
                <a:gd name="connsiteY13" fmla="*/ 991348 h 991348"/>
                <a:gd name="connsiteX14" fmla="*/ 29688 w 1629230"/>
                <a:gd name="connsiteY14" fmla="*/ 991348 h 991348"/>
                <a:gd name="connsiteX15" fmla="*/ 0 w 1629230"/>
                <a:gd name="connsiteY15" fmla="*/ 902283 h 991348"/>
                <a:gd name="connsiteX16" fmla="*/ 47501 w 1629230"/>
                <a:gd name="connsiteY16" fmla="*/ 813219 h 991348"/>
                <a:gd name="connsiteX17" fmla="*/ 89065 w 1629230"/>
                <a:gd name="connsiteY17" fmla="*/ 617276 h 991348"/>
                <a:gd name="connsiteX18" fmla="*/ 124691 w 1629230"/>
                <a:gd name="connsiteY18" fmla="*/ 575712 h 991348"/>
                <a:gd name="connsiteX19" fmla="*/ 154379 w 1629230"/>
                <a:gd name="connsiteY19" fmla="*/ 551961 h 991348"/>
                <a:gd name="connsiteX20" fmla="*/ 255319 w 1629230"/>
                <a:gd name="connsiteY20" fmla="*/ 439146 h 991348"/>
                <a:gd name="connsiteX21" fmla="*/ 326571 w 1629230"/>
                <a:gd name="connsiteY21" fmla="*/ 385707 h 991348"/>
                <a:gd name="connsiteX22" fmla="*/ 336545 w 1629230"/>
                <a:gd name="connsiteY22" fmla="*/ 192158 h 991348"/>
                <a:gd name="connsiteX23" fmla="*/ 421574 w 1629230"/>
                <a:gd name="connsiteY23" fmla="*/ 124450 h 991348"/>
                <a:gd name="connsiteX24" fmla="*/ 670956 w 1629230"/>
                <a:gd name="connsiteY24" fmla="*/ 29447 h 991348"/>
                <a:gd name="connsiteX25" fmla="*/ 837210 w 1629230"/>
                <a:gd name="connsiteY25" fmla="*/ 3926 h 991348"/>
                <a:gd name="connsiteX26" fmla="*/ 1029355 w 1629230"/>
                <a:gd name="connsiteY26" fmla="*/ 0 h 991348"/>
                <a:gd name="connsiteX27" fmla="*/ 1199652 w 1629230"/>
                <a:gd name="connsiteY27" fmla="*/ 98544 h 991348"/>
                <a:gd name="connsiteX28" fmla="*/ 1405810 w 1629230"/>
                <a:gd name="connsiteY28" fmla="*/ 279978 h 991348"/>
                <a:gd name="connsiteX29" fmla="*/ 1629230 w 1629230"/>
                <a:gd name="connsiteY29" fmla="*/ 259355 h 991348"/>
                <a:gd name="connsiteX30" fmla="*/ 1538974 w 1629230"/>
                <a:gd name="connsiteY30" fmla="*/ 391275 h 991348"/>
                <a:gd name="connsiteX31" fmla="*/ 1295601 w 1629230"/>
                <a:gd name="connsiteY31" fmla="*/ 456477 h 991348"/>
                <a:gd name="connsiteX32" fmla="*/ 1163782 w 1629230"/>
                <a:gd name="connsiteY32" fmla="*/ 462896 h 991348"/>
                <a:gd name="connsiteX33" fmla="*/ 1050966 w 1629230"/>
                <a:gd name="connsiteY33" fmla="*/ 480709 h 991348"/>
                <a:gd name="connsiteX34" fmla="*/ 938150 w 1629230"/>
                <a:gd name="connsiteY34" fmla="*/ 522273 h 991348"/>
                <a:gd name="connsiteX35" fmla="*/ 807522 w 1629230"/>
                <a:gd name="connsiteY35" fmla="*/ 551961 h 991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29230" h="991348">
                  <a:moveTo>
                    <a:pt x="807522" y="551961"/>
                  </a:moveTo>
                  <a:lnTo>
                    <a:pt x="688769" y="670715"/>
                  </a:lnTo>
                  <a:lnTo>
                    <a:pt x="617517" y="670715"/>
                  </a:lnTo>
                  <a:lnTo>
                    <a:pt x="617517" y="670715"/>
                  </a:lnTo>
                  <a:lnTo>
                    <a:pt x="577616" y="780753"/>
                  </a:lnTo>
                  <a:lnTo>
                    <a:pt x="534389" y="825094"/>
                  </a:lnTo>
                  <a:lnTo>
                    <a:pt x="486888" y="825094"/>
                  </a:lnTo>
                  <a:lnTo>
                    <a:pt x="443661" y="801726"/>
                  </a:lnTo>
                  <a:lnTo>
                    <a:pt x="433449" y="765717"/>
                  </a:lnTo>
                  <a:lnTo>
                    <a:pt x="297120" y="865892"/>
                  </a:lnTo>
                  <a:lnTo>
                    <a:pt x="207818" y="955722"/>
                  </a:lnTo>
                  <a:lnTo>
                    <a:pt x="154379" y="961660"/>
                  </a:lnTo>
                  <a:lnTo>
                    <a:pt x="89065" y="961660"/>
                  </a:lnTo>
                  <a:lnTo>
                    <a:pt x="29688" y="991348"/>
                  </a:lnTo>
                  <a:lnTo>
                    <a:pt x="29688" y="991348"/>
                  </a:lnTo>
                  <a:lnTo>
                    <a:pt x="0" y="902283"/>
                  </a:lnTo>
                  <a:lnTo>
                    <a:pt x="47501" y="813219"/>
                  </a:lnTo>
                  <a:lnTo>
                    <a:pt x="89065" y="617276"/>
                  </a:lnTo>
                  <a:lnTo>
                    <a:pt x="124691" y="575712"/>
                  </a:lnTo>
                  <a:lnTo>
                    <a:pt x="154379" y="551961"/>
                  </a:lnTo>
                  <a:lnTo>
                    <a:pt x="255319" y="439146"/>
                  </a:lnTo>
                  <a:lnTo>
                    <a:pt x="326571" y="385707"/>
                  </a:lnTo>
                  <a:lnTo>
                    <a:pt x="336545" y="192158"/>
                  </a:lnTo>
                  <a:lnTo>
                    <a:pt x="421574" y="124450"/>
                  </a:lnTo>
                  <a:lnTo>
                    <a:pt x="670956" y="29447"/>
                  </a:lnTo>
                  <a:lnTo>
                    <a:pt x="837210" y="3926"/>
                  </a:lnTo>
                  <a:lnTo>
                    <a:pt x="1029355" y="0"/>
                  </a:lnTo>
                  <a:lnTo>
                    <a:pt x="1199652" y="98544"/>
                  </a:lnTo>
                  <a:lnTo>
                    <a:pt x="1405810" y="279978"/>
                  </a:lnTo>
                  <a:lnTo>
                    <a:pt x="1629230" y="259355"/>
                  </a:lnTo>
                  <a:lnTo>
                    <a:pt x="1538974" y="391275"/>
                  </a:lnTo>
                  <a:lnTo>
                    <a:pt x="1295601" y="456477"/>
                  </a:lnTo>
                  <a:lnTo>
                    <a:pt x="1163782" y="462896"/>
                  </a:lnTo>
                  <a:lnTo>
                    <a:pt x="1050966" y="480709"/>
                  </a:lnTo>
                  <a:lnTo>
                    <a:pt x="938150" y="522273"/>
                  </a:lnTo>
                  <a:lnTo>
                    <a:pt x="807522" y="551961"/>
                  </a:lnTo>
                  <a:close/>
                </a:path>
              </a:pathLst>
            </a:custGeom>
            <a:solidFill>
              <a:srgbClr val="FF000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4049299" y="6549773"/>
              <a:ext cx="475953" cy="249205"/>
            </a:xfrm>
            <a:custGeom>
              <a:avLst/>
              <a:gdLst>
                <a:gd name="connsiteX0" fmla="*/ 0 w 427512"/>
                <a:gd name="connsiteY0" fmla="*/ 41564 h 225631"/>
                <a:gd name="connsiteX1" fmla="*/ 385948 w 427512"/>
                <a:gd name="connsiteY1" fmla="*/ 0 h 225631"/>
                <a:gd name="connsiteX2" fmla="*/ 409699 w 427512"/>
                <a:gd name="connsiteY2" fmla="*/ 77189 h 225631"/>
                <a:gd name="connsiteX3" fmla="*/ 427512 w 427512"/>
                <a:gd name="connsiteY3" fmla="*/ 106878 h 225631"/>
                <a:gd name="connsiteX4" fmla="*/ 261257 w 427512"/>
                <a:gd name="connsiteY4" fmla="*/ 172192 h 225631"/>
                <a:gd name="connsiteX5" fmla="*/ 83128 w 427512"/>
                <a:gd name="connsiteY5" fmla="*/ 225631 h 225631"/>
                <a:gd name="connsiteX6" fmla="*/ 0 w 427512"/>
                <a:gd name="connsiteY6" fmla="*/ 41564 h 22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7512" h="225631">
                  <a:moveTo>
                    <a:pt x="0" y="41564"/>
                  </a:moveTo>
                  <a:lnTo>
                    <a:pt x="385948" y="0"/>
                  </a:lnTo>
                  <a:lnTo>
                    <a:pt x="409699" y="77189"/>
                  </a:lnTo>
                  <a:lnTo>
                    <a:pt x="427512" y="106878"/>
                  </a:lnTo>
                  <a:lnTo>
                    <a:pt x="261257" y="172192"/>
                  </a:lnTo>
                  <a:lnTo>
                    <a:pt x="83128" y="225631"/>
                  </a:lnTo>
                  <a:lnTo>
                    <a:pt x="0" y="41564"/>
                  </a:lnTo>
                  <a:close/>
                </a:path>
              </a:pathLst>
            </a:custGeom>
            <a:solidFill>
              <a:schemeClr val="accent1"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1491963" y="435067"/>
            <a:ext cx="3065102" cy="1445684"/>
            <a:chOff x="360949" y="-110070"/>
            <a:chExt cx="8077863" cy="3810000"/>
          </a:xfrm>
        </p:grpSpPr>
        <p:pic>
          <p:nvPicPr>
            <p:cNvPr id="10" name="Picture 3" descr="C:\Teaching\Meds 5371 SystemsNeurosci\Lectures\CNS Gross Anat\Figs\NoLabels_rat_brain_sagittal_nl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3" t="22887" b="20239"/>
            <a:stretch/>
          </p:blipFill>
          <p:spPr bwMode="auto">
            <a:xfrm>
              <a:off x="360949" y="-110070"/>
              <a:ext cx="8067434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10"/>
            <p:cNvSpPr/>
            <p:nvPr/>
          </p:nvSpPr>
          <p:spPr>
            <a:xfrm>
              <a:off x="7945831" y="2622527"/>
              <a:ext cx="492981" cy="1001865"/>
            </a:xfrm>
            <a:custGeom>
              <a:avLst/>
              <a:gdLst>
                <a:gd name="connsiteX0" fmla="*/ 0 w 492981"/>
                <a:gd name="connsiteY0" fmla="*/ 636105 h 1001865"/>
                <a:gd name="connsiteX1" fmla="*/ 0 w 492981"/>
                <a:gd name="connsiteY1" fmla="*/ 636105 h 1001865"/>
                <a:gd name="connsiteX2" fmla="*/ 55659 w 492981"/>
                <a:gd name="connsiteY2" fmla="*/ 548640 h 1001865"/>
                <a:gd name="connsiteX3" fmla="*/ 310101 w 492981"/>
                <a:gd name="connsiteY3" fmla="*/ 0 h 1001865"/>
                <a:gd name="connsiteX4" fmla="*/ 477078 w 492981"/>
                <a:gd name="connsiteY4" fmla="*/ 119270 h 1001865"/>
                <a:gd name="connsiteX5" fmla="*/ 492981 w 492981"/>
                <a:gd name="connsiteY5" fmla="*/ 1001865 h 1001865"/>
                <a:gd name="connsiteX6" fmla="*/ 397565 w 492981"/>
                <a:gd name="connsiteY6" fmla="*/ 914400 h 1001865"/>
                <a:gd name="connsiteX7" fmla="*/ 182880 w 492981"/>
                <a:gd name="connsiteY7" fmla="*/ 747423 h 1001865"/>
                <a:gd name="connsiteX8" fmla="*/ 79513 w 492981"/>
                <a:gd name="connsiteY8" fmla="*/ 667910 h 1001865"/>
                <a:gd name="connsiteX9" fmla="*/ 0 w 492981"/>
                <a:gd name="connsiteY9" fmla="*/ 636105 h 1001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2981" h="1001865">
                  <a:moveTo>
                    <a:pt x="0" y="636105"/>
                  </a:moveTo>
                  <a:lnTo>
                    <a:pt x="0" y="636105"/>
                  </a:lnTo>
                  <a:lnTo>
                    <a:pt x="55659" y="548640"/>
                  </a:lnTo>
                  <a:lnTo>
                    <a:pt x="310101" y="0"/>
                  </a:lnTo>
                  <a:lnTo>
                    <a:pt x="477078" y="119270"/>
                  </a:lnTo>
                  <a:lnTo>
                    <a:pt x="492981" y="1001865"/>
                  </a:lnTo>
                  <a:lnTo>
                    <a:pt x="397565" y="914400"/>
                  </a:lnTo>
                  <a:lnTo>
                    <a:pt x="182880" y="747423"/>
                  </a:lnTo>
                  <a:lnTo>
                    <a:pt x="79513" y="667910"/>
                  </a:lnTo>
                  <a:lnTo>
                    <a:pt x="0" y="63610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886443" y="2081839"/>
              <a:ext cx="2369489" cy="1160890"/>
            </a:xfrm>
            <a:custGeom>
              <a:avLst/>
              <a:gdLst>
                <a:gd name="connsiteX0" fmla="*/ 23854 w 2369489"/>
                <a:gd name="connsiteY0" fmla="*/ 954156 h 1160890"/>
                <a:gd name="connsiteX1" fmla="*/ 0 w 2369489"/>
                <a:gd name="connsiteY1" fmla="*/ 882594 h 1160890"/>
                <a:gd name="connsiteX2" fmla="*/ 143123 w 2369489"/>
                <a:gd name="connsiteY2" fmla="*/ 604299 h 1160890"/>
                <a:gd name="connsiteX3" fmla="*/ 349857 w 2369489"/>
                <a:gd name="connsiteY3" fmla="*/ 111318 h 1160890"/>
                <a:gd name="connsiteX4" fmla="*/ 429370 w 2369489"/>
                <a:gd name="connsiteY4" fmla="*/ 0 h 1160890"/>
                <a:gd name="connsiteX5" fmla="*/ 548640 w 2369489"/>
                <a:gd name="connsiteY5" fmla="*/ 63610 h 1160890"/>
                <a:gd name="connsiteX6" fmla="*/ 842838 w 2369489"/>
                <a:gd name="connsiteY6" fmla="*/ 151074 h 1160890"/>
                <a:gd name="connsiteX7" fmla="*/ 1208598 w 2369489"/>
                <a:gd name="connsiteY7" fmla="*/ 174928 h 1160890"/>
                <a:gd name="connsiteX8" fmla="*/ 1486894 w 2369489"/>
                <a:gd name="connsiteY8" fmla="*/ 254441 h 1160890"/>
                <a:gd name="connsiteX9" fmla="*/ 1598212 w 2369489"/>
                <a:gd name="connsiteY9" fmla="*/ 135172 h 1160890"/>
                <a:gd name="connsiteX10" fmla="*/ 1598212 w 2369489"/>
                <a:gd name="connsiteY10" fmla="*/ 135172 h 1160890"/>
                <a:gd name="connsiteX11" fmla="*/ 1804946 w 2369489"/>
                <a:gd name="connsiteY11" fmla="*/ 119269 h 1160890"/>
                <a:gd name="connsiteX12" fmla="*/ 1963972 w 2369489"/>
                <a:gd name="connsiteY12" fmla="*/ 222636 h 1160890"/>
                <a:gd name="connsiteX13" fmla="*/ 2234316 w 2369489"/>
                <a:gd name="connsiteY13" fmla="*/ 429370 h 1160890"/>
                <a:gd name="connsiteX14" fmla="*/ 2369489 w 2369489"/>
                <a:gd name="connsiteY14" fmla="*/ 532737 h 1160890"/>
                <a:gd name="connsiteX15" fmla="*/ 2067339 w 2369489"/>
                <a:gd name="connsiteY15" fmla="*/ 1160890 h 1160890"/>
                <a:gd name="connsiteX16" fmla="*/ 1900362 w 2369489"/>
                <a:gd name="connsiteY16" fmla="*/ 1137036 h 1160890"/>
                <a:gd name="connsiteX17" fmla="*/ 1630017 w 2369489"/>
                <a:gd name="connsiteY17" fmla="*/ 1129085 h 1160890"/>
                <a:gd name="connsiteX18" fmla="*/ 1296063 w 2369489"/>
                <a:gd name="connsiteY18" fmla="*/ 1152939 h 1160890"/>
                <a:gd name="connsiteX19" fmla="*/ 978010 w 2369489"/>
                <a:gd name="connsiteY19" fmla="*/ 1137036 h 1160890"/>
                <a:gd name="connsiteX20" fmla="*/ 659958 w 2369489"/>
                <a:gd name="connsiteY20" fmla="*/ 1097280 h 1160890"/>
                <a:gd name="connsiteX21" fmla="*/ 310101 w 2369489"/>
                <a:gd name="connsiteY21" fmla="*/ 1105231 h 1160890"/>
                <a:gd name="connsiteX22" fmla="*/ 95416 w 2369489"/>
                <a:gd name="connsiteY22" fmla="*/ 1049572 h 1160890"/>
                <a:gd name="connsiteX23" fmla="*/ 55659 w 2369489"/>
                <a:gd name="connsiteY23" fmla="*/ 1017767 h 1160890"/>
                <a:gd name="connsiteX24" fmla="*/ 23854 w 2369489"/>
                <a:gd name="connsiteY24" fmla="*/ 954156 h 116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69489" h="1160890">
                  <a:moveTo>
                    <a:pt x="23854" y="954156"/>
                  </a:moveTo>
                  <a:lnTo>
                    <a:pt x="0" y="882594"/>
                  </a:lnTo>
                  <a:lnTo>
                    <a:pt x="143123" y="604299"/>
                  </a:lnTo>
                  <a:lnTo>
                    <a:pt x="349857" y="111318"/>
                  </a:lnTo>
                  <a:lnTo>
                    <a:pt x="429370" y="0"/>
                  </a:lnTo>
                  <a:lnTo>
                    <a:pt x="548640" y="63610"/>
                  </a:lnTo>
                  <a:lnTo>
                    <a:pt x="842838" y="151074"/>
                  </a:lnTo>
                  <a:lnTo>
                    <a:pt x="1208598" y="174928"/>
                  </a:lnTo>
                  <a:lnTo>
                    <a:pt x="1486894" y="254441"/>
                  </a:lnTo>
                  <a:lnTo>
                    <a:pt x="1598212" y="135172"/>
                  </a:lnTo>
                  <a:lnTo>
                    <a:pt x="1598212" y="135172"/>
                  </a:lnTo>
                  <a:lnTo>
                    <a:pt x="1804946" y="119269"/>
                  </a:lnTo>
                  <a:lnTo>
                    <a:pt x="1963972" y="222636"/>
                  </a:lnTo>
                  <a:lnTo>
                    <a:pt x="2234316" y="429370"/>
                  </a:lnTo>
                  <a:lnTo>
                    <a:pt x="2369489" y="532737"/>
                  </a:lnTo>
                  <a:lnTo>
                    <a:pt x="2067339" y="1160890"/>
                  </a:lnTo>
                  <a:lnTo>
                    <a:pt x="1900362" y="1137036"/>
                  </a:lnTo>
                  <a:lnTo>
                    <a:pt x="1630017" y="1129085"/>
                  </a:lnTo>
                  <a:lnTo>
                    <a:pt x="1296063" y="1152939"/>
                  </a:lnTo>
                  <a:lnTo>
                    <a:pt x="978010" y="1137036"/>
                  </a:lnTo>
                  <a:lnTo>
                    <a:pt x="659958" y="1097280"/>
                  </a:lnTo>
                  <a:lnTo>
                    <a:pt x="310101" y="1105231"/>
                  </a:lnTo>
                  <a:lnTo>
                    <a:pt x="95416" y="1049572"/>
                  </a:lnTo>
                  <a:lnTo>
                    <a:pt x="55659" y="1017767"/>
                  </a:lnTo>
                  <a:lnTo>
                    <a:pt x="23854" y="954156"/>
                  </a:lnTo>
                  <a:close/>
                </a:path>
              </a:pathLst>
            </a:custGeom>
            <a:solidFill>
              <a:srgbClr val="F67F72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242387" y="181477"/>
              <a:ext cx="2743200" cy="2949934"/>
            </a:xfrm>
            <a:custGeom>
              <a:avLst/>
              <a:gdLst>
                <a:gd name="connsiteX0" fmla="*/ 0 w 2743200"/>
                <a:gd name="connsiteY0" fmla="*/ 2449002 h 2949934"/>
                <a:gd name="connsiteX1" fmla="*/ 270345 w 2743200"/>
                <a:gd name="connsiteY1" fmla="*/ 1908313 h 2949934"/>
                <a:gd name="connsiteX2" fmla="*/ 365760 w 2743200"/>
                <a:gd name="connsiteY2" fmla="*/ 1717482 h 2949934"/>
                <a:gd name="connsiteX3" fmla="*/ 413468 w 2743200"/>
                <a:gd name="connsiteY3" fmla="*/ 1478942 h 2949934"/>
                <a:gd name="connsiteX4" fmla="*/ 508884 w 2743200"/>
                <a:gd name="connsiteY4" fmla="*/ 1431235 h 2949934"/>
                <a:gd name="connsiteX5" fmla="*/ 532738 w 2743200"/>
                <a:gd name="connsiteY5" fmla="*/ 1407381 h 2949934"/>
                <a:gd name="connsiteX6" fmla="*/ 556592 w 2743200"/>
                <a:gd name="connsiteY6" fmla="*/ 1375575 h 2949934"/>
                <a:gd name="connsiteX7" fmla="*/ 500932 w 2743200"/>
                <a:gd name="connsiteY7" fmla="*/ 1224501 h 2949934"/>
                <a:gd name="connsiteX8" fmla="*/ 564543 w 2743200"/>
                <a:gd name="connsiteY8" fmla="*/ 1105231 h 2949934"/>
                <a:gd name="connsiteX9" fmla="*/ 644056 w 2743200"/>
                <a:gd name="connsiteY9" fmla="*/ 1081377 h 2949934"/>
                <a:gd name="connsiteX10" fmla="*/ 659959 w 2743200"/>
                <a:gd name="connsiteY10" fmla="*/ 978010 h 2949934"/>
                <a:gd name="connsiteX11" fmla="*/ 691764 w 2743200"/>
                <a:gd name="connsiteY11" fmla="*/ 930302 h 2949934"/>
                <a:gd name="connsiteX12" fmla="*/ 787179 w 2743200"/>
                <a:gd name="connsiteY12" fmla="*/ 842838 h 2949934"/>
                <a:gd name="connsiteX13" fmla="*/ 898498 w 2743200"/>
                <a:gd name="connsiteY13" fmla="*/ 747422 h 2949934"/>
                <a:gd name="connsiteX14" fmla="*/ 1025719 w 2743200"/>
                <a:gd name="connsiteY14" fmla="*/ 214685 h 2949934"/>
                <a:gd name="connsiteX15" fmla="*/ 1089329 w 2743200"/>
                <a:gd name="connsiteY15" fmla="*/ 95415 h 2949934"/>
                <a:gd name="connsiteX16" fmla="*/ 1359673 w 2743200"/>
                <a:gd name="connsiteY16" fmla="*/ 23854 h 2949934"/>
                <a:gd name="connsiteX17" fmla="*/ 1439186 w 2743200"/>
                <a:gd name="connsiteY17" fmla="*/ 63610 h 2949934"/>
                <a:gd name="connsiteX18" fmla="*/ 1534602 w 2743200"/>
                <a:gd name="connsiteY18" fmla="*/ 0 h 2949934"/>
                <a:gd name="connsiteX19" fmla="*/ 1757239 w 2743200"/>
                <a:gd name="connsiteY19" fmla="*/ 103367 h 2949934"/>
                <a:gd name="connsiteX20" fmla="*/ 1932167 w 2743200"/>
                <a:gd name="connsiteY20" fmla="*/ 190831 h 2949934"/>
                <a:gd name="connsiteX21" fmla="*/ 2115047 w 2743200"/>
                <a:gd name="connsiteY21" fmla="*/ 254442 h 2949934"/>
                <a:gd name="connsiteX22" fmla="*/ 2186609 w 2743200"/>
                <a:gd name="connsiteY22" fmla="*/ 357809 h 2949934"/>
                <a:gd name="connsiteX23" fmla="*/ 2401294 w 2743200"/>
                <a:gd name="connsiteY23" fmla="*/ 477078 h 2949934"/>
                <a:gd name="connsiteX24" fmla="*/ 2456953 w 2743200"/>
                <a:gd name="connsiteY24" fmla="*/ 596348 h 2949934"/>
                <a:gd name="connsiteX25" fmla="*/ 2568272 w 2743200"/>
                <a:gd name="connsiteY25" fmla="*/ 739471 h 2949934"/>
                <a:gd name="connsiteX26" fmla="*/ 2576223 w 2743200"/>
                <a:gd name="connsiteY26" fmla="*/ 914400 h 2949934"/>
                <a:gd name="connsiteX27" fmla="*/ 2647785 w 2743200"/>
                <a:gd name="connsiteY27" fmla="*/ 1057523 h 2949934"/>
                <a:gd name="connsiteX28" fmla="*/ 2631882 w 2743200"/>
                <a:gd name="connsiteY28" fmla="*/ 1192695 h 2949934"/>
                <a:gd name="connsiteX29" fmla="*/ 2703444 w 2743200"/>
                <a:gd name="connsiteY29" fmla="*/ 1351722 h 2949934"/>
                <a:gd name="connsiteX30" fmla="*/ 2743200 w 2743200"/>
                <a:gd name="connsiteY30" fmla="*/ 1526650 h 2949934"/>
                <a:gd name="connsiteX31" fmla="*/ 2671639 w 2743200"/>
                <a:gd name="connsiteY31" fmla="*/ 1590261 h 2949934"/>
                <a:gd name="connsiteX32" fmla="*/ 2703444 w 2743200"/>
                <a:gd name="connsiteY32" fmla="*/ 1693628 h 2949934"/>
                <a:gd name="connsiteX33" fmla="*/ 2663687 w 2743200"/>
                <a:gd name="connsiteY33" fmla="*/ 1749287 h 2949934"/>
                <a:gd name="connsiteX34" fmla="*/ 2401294 w 2743200"/>
                <a:gd name="connsiteY34" fmla="*/ 1852654 h 2949934"/>
                <a:gd name="connsiteX35" fmla="*/ 2353586 w 2743200"/>
                <a:gd name="connsiteY35" fmla="*/ 1932167 h 2949934"/>
                <a:gd name="connsiteX36" fmla="*/ 2043485 w 2743200"/>
                <a:gd name="connsiteY36" fmla="*/ 1892410 h 2949934"/>
                <a:gd name="connsiteX37" fmla="*/ 1900362 w 2743200"/>
                <a:gd name="connsiteY37" fmla="*/ 1844702 h 2949934"/>
                <a:gd name="connsiteX38" fmla="*/ 1789044 w 2743200"/>
                <a:gd name="connsiteY38" fmla="*/ 1876508 h 2949934"/>
                <a:gd name="connsiteX39" fmla="*/ 1677725 w 2743200"/>
                <a:gd name="connsiteY39" fmla="*/ 1844702 h 2949934"/>
                <a:gd name="connsiteX40" fmla="*/ 1526651 w 2743200"/>
                <a:gd name="connsiteY40" fmla="*/ 1741335 h 2949934"/>
                <a:gd name="connsiteX41" fmla="*/ 1502797 w 2743200"/>
                <a:gd name="connsiteY41" fmla="*/ 1709530 h 2949934"/>
                <a:gd name="connsiteX42" fmla="*/ 1431235 w 2743200"/>
                <a:gd name="connsiteY42" fmla="*/ 1598212 h 2949934"/>
                <a:gd name="connsiteX43" fmla="*/ 1367625 w 2743200"/>
                <a:gd name="connsiteY43" fmla="*/ 1622066 h 2949934"/>
                <a:gd name="connsiteX44" fmla="*/ 1280160 w 2743200"/>
                <a:gd name="connsiteY44" fmla="*/ 1789043 h 2949934"/>
                <a:gd name="connsiteX45" fmla="*/ 1184745 w 2743200"/>
                <a:gd name="connsiteY45" fmla="*/ 1868556 h 2949934"/>
                <a:gd name="connsiteX46" fmla="*/ 1089329 w 2743200"/>
                <a:gd name="connsiteY46" fmla="*/ 1876508 h 2949934"/>
                <a:gd name="connsiteX47" fmla="*/ 1033670 w 2743200"/>
                <a:gd name="connsiteY47" fmla="*/ 1948069 h 2949934"/>
                <a:gd name="connsiteX48" fmla="*/ 612251 w 2743200"/>
                <a:gd name="connsiteY48" fmla="*/ 2870421 h 2949934"/>
                <a:gd name="connsiteX49" fmla="*/ 644056 w 2743200"/>
                <a:gd name="connsiteY49" fmla="*/ 2918129 h 2949934"/>
                <a:gd name="connsiteX50" fmla="*/ 580445 w 2743200"/>
                <a:gd name="connsiteY50" fmla="*/ 2949934 h 2949934"/>
                <a:gd name="connsiteX51" fmla="*/ 461176 w 2743200"/>
                <a:gd name="connsiteY51" fmla="*/ 2926080 h 2949934"/>
                <a:gd name="connsiteX52" fmla="*/ 294199 w 2743200"/>
                <a:gd name="connsiteY52" fmla="*/ 2830664 h 2949934"/>
                <a:gd name="connsiteX53" fmla="*/ 159026 w 2743200"/>
                <a:gd name="connsiteY53" fmla="*/ 2735249 h 2949934"/>
                <a:gd name="connsiteX54" fmla="*/ 55659 w 2743200"/>
                <a:gd name="connsiteY54" fmla="*/ 2679589 h 2949934"/>
                <a:gd name="connsiteX55" fmla="*/ 15903 w 2743200"/>
                <a:gd name="connsiteY55" fmla="*/ 2608028 h 2949934"/>
                <a:gd name="connsiteX56" fmla="*/ 15903 w 2743200"/>
                <a:gd name="connsiteY56" fmla="*/ 2608028 h 2949934"/>
                <a:gd name="connsiteX57" fmla="*/ 15903 w 2743200"/>
                <a:gd name="connsiteY57" fmla="*/ 2608028 h 2949934"/>
                <a:gd name="connsiteX58" fmla="*/ 0 w 2743200"/>
                <a:gd name="connsiteY58" fmla="*/ 2449002 h 2949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743200" h="2949934">
                  <a:moveTo>
                    <a:pt x="0" y="2449002"/>
                  </a:moveTo>
                  <a:lnTo>
                    <a:pt x="270345" y="1908313"/>
                  </a:lnTo>
                  <a:lnTo>
                    <a:pt x="365760" y="1717482"/>
                  </a:lnTo>
                  <a:lnTo>
                    <a:pt x="413468" y="1478942"/>
                  </a:lnTo>
                  <a:cubicBezTo>
                    <a:pt x="470532" y="1457544"/>
                    <a:pt x="470056" y="1464517"/>
                    <a:pt x="508884" y="1431235"/>
                  </a:cubicBezTo>
                  <a:cubicBezTo>
                    <a:pt x="517422" y="1423917"/>
                    <a:pt x="525420" y="1415919"/>
                    <a:pt x="532738" y="1407381"/>
                  </a:cubicBezTo>
                  <a:cubicBezTo>
                    <a:pt x="541362" y="1397319"/>
                    <a:pt x="556592" y="1375575"/>
                    <a:pt x="556592" y="1375575"/>
                  </a:cubicBezTo>
                  <a:lnTo>
                    <a:pt x="500932" y="1224501"/>
                  </a:lnTo>
                  <a:lnTo>
                    <a:pt x="564543" y="1105231"/>
                  </a:lnTo>
                  <a:lnTo>
                    <a:pt x="644056" y="1081377"/>
                  </a:lnTo>
                  <a:lnTo>
                    <a:pt x="659959" y="978010"/>
                  </a:lnTo>
                  <a:lnTo>
                    <a:pt x="691764" y="930302"/>
                  </a:lnTo>
                  <a:lnTo>
                    <a:pt x="787179" y="842838"/>
                  </a:lnTo>
                  <a:lnTo>
                    <a:pt x="898498" y="747422"/>
                  </a:lnTo>
                  <a:lnTo>
                    <a:pt x="1025719" y="214685"/>
                  </a:lnTo>
                  <a:lnTo>
                    <a:pt x="1089329" y="95415"/>
                  </a:lnTo>
                  <a:lnTo>
                    <a:pt x="1359673" y="23854"/>
                  </a:lnTo>
                  <a:lnTo>
                    <a:pt x="1439186" y="63610"/>
                  </a:lnTo>
                  <a:lnTo>
                    <a:pt x="1534602" y="0"/>
                  </a:lnTo>
                  <a:lnTo>
                    <a:pt x="1757239" y="103367"/>
                  </a:lnTo>
                  <a:lnTo>
                    <a:pt x="1932167" y="190831"/>
                  </a:lnTo>
                  <a:lnTo>
                    <a:pt x="2115047" y="254442"/>
                  </a:lnTo>
                  <a:lnTo>
                    <a:pt x="2186609" y="357809"/>
                  </a:lnTo>
                  <a:lnTo>
                    <a:pt x="2401294" y="477078"/>
                  </a:lnTo>
                  <a:lnTo>
                    <a:pt x="2456953" y="596348"/>
                  </a:lnTo>
                  <a:lnTo>
                    <a:pt x="2568272" y="739471"/>
                  </a:lnTo>
                  <a:lnTo>
                    <a:pt x="2576223" y="914400"/>
                  </a:lnTo>
                  <a:lnTo>
                    <a:pt x="2647785" y="1057523"/>
                  </a:lnTo>
                  <a:lnTo>
                    <a:pt x="2631882" y="1192695"/>
                  </a:lnTo>
                  <a:lnTo>
                    <a:pt x="2703444" y="1351722"/>
                  </a:lnTo>
                  <a:lnTo>
                    <a:pt x="2743200" y="1526650"/>
                  </a:lnTo>
                  <a:lnTo>
                    <a:pt x="2671639" y="1590261"/>
                  </a:lnTo>
                  <a:lnTo>
                    <a:pt x="2703444" y="1693628"/>
                  </a:lnTo>
                  <a:lnTo>
                    <a:pt x="2663687" y="1749287"/>
                  </a:lnTo>
                  <a:lnTo>
                    <a:pt x="2401294" y="1852654"/>
                  </a:lnTo>
                  <a:lnTo>
                    <a:pt x="2353586" y="1932167"/>
                  </a:lnTo>
                  <a:lnTo>
                    <a:pt x="2043485" y="1892410"/>
                  </a:lnTo>
                  <a:lnTo>
                    <a:pt x="1900362" y="1844702"/>
                  </a:lnTo>
                  <a:lnTo>
                    <a:pt x="1789044" y="1876508"/>
                  </a:lnTo>
                  <a:lnTo>
                    <a:pt x="1677725" y="1844702"/>
                  </a:lnTo>
                  <a:lnTo>
                    <a:pt x="1526651" y="1741335"/>
                  </a:lnTo>
                  <a:lnTo>
                    <a:pt x="1502797" y="1709530"/>
                  </a:lnTo>
                  <a:lnTo>
                    <a:pt x="1431235" y="1598212"/>
                  </a:lnTo>
                  <a:lnTo>
                    <a:pt x="1367625" y="1622066"/>
                  </a:lnTo>
                  <a:lnTo>
                    <a:pt x="1280160" y="1789043"/>
                  </a:lnTo>
                  <a:lnTo>
                    <a:pt x="1184745" y="1868556"/>
                  </a:lnTo>
                  <a:lnTo>
                    <a:pt x="1089329" y="1876508"/>
                  </a:lnTo>
                  <a:lnTo>
                    <a:pt x="1033670" y="1948069"/>
                  </a:lnTo>
                  <a:lnTo>
                    <a:pt x="612251" y="2870421"/>
                  </a:lnTo>
                  <a:lnTo>
                    <a:pt x="644056" y="2918129"/>
                  </a:lnTo>
                  <a:lnTo>
                    <a:pt x="580445" y="2949934"/>
                  </a:lnTo>
                  <a:lnTo>
                    <a:pt x="461176" y="2926080"/>
                  </a:lnTo>
                  <a:lnTo>
                    <a:pt x="294199" y="2830664"/>
                  </a:lnTo>
                  <a:lnTo>
                    <a:pt x="159026" y="2735249"/>
                  </a:lnTo>
                  <a:lnTo>
                    <a:pt x="55659" y="2679589"/>
                  </a:lnTo>
                  <a:lnTo>
                    <a:pt x="15903" y="2608028"/>
                  </a:lnTo>
                  <a:lnTo>
                    <a:pt x="15903" y="2608028"/>
                  </a:lnTo>
                  <a:lnTo>
                    <a:pt x="15903" y="2608028"/>
                  </a:lnTo>
                  <a:lnTo>
                    <a:pt x="0" y="2449002"/>
                  </a:lnTo>
                  <a:close/>
                </a:path>
              </a:pathLst>
            </a:custGeom>
            <a:solidFill>
              <a:srgbClr val="00B050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582429" y="515432"/>
              <a:ext cx="1574358" cy="2122998"/>
            </a:xfrm>
            <a:custGeom>
              <a:avLst/>
              <a:gdLst>
                <a:gd name="connsiteX0" fmla="*/ 214685 w 1574358"/>
                <a:gd name="connsiteY0" fmla="*/ 1940118 h 2122998"/>
                <a:gd name="connsiteX1" fmla="*/ 87464 w 1574358"/>
                <a:gd name="connsiteY1" fmla="*/ 1820848 h 2122998"/>
                <a:gd name="connsiteX2" fmla="*/ 0 w 1574358"/>
                <a:gd name="connsiteY2" fmla="*/ 1653871 h 2122998"/>
                <a:gd name="connsiteX3" fmla="*/ 47708 w 1574358"/>
                <a:gd name="connsiteY3" fmla="*/ 1248354 h 2122998"/>
                <a:gd name="connsiteX4" fmla="*/ 55659 w 1574358"/>
                <a:gd name="connsiteY4" fmla="*/ 1176793 h 2122998"/>
                <a:gd name="connsiteX5" fmla="*/ 39757 w 1574358"/>
                <a:gd name="connsiteY5" fmla="*/ 1113182 h 2122998"/>
                <a:gd name="connsiteX6" fmla="*/ 15903 w 1574358"/>
                <a:gd name="connsiteY6" fmla="*/ 978010 h 2122998"/>
                <a:gd name="connsiteX7" fmla="*/ 39757 w 1574358"/>
                <a:gd name="connsiteY7" fmla="*/ 779227 h 2122998"/>
                <a:gd name="connsiteX8" fmla="*/ 95416 w 1574358"/>
                <a:gd name="connsiteY8" fmla="*/ 588396 h 2122998"/>
                <a:gd name="connsiteX9" fmla="*/ 222637 w 1574358"/>
                <a:gd name="connsiteY9" fmla="*/ 365760 h 2122998"/>
                <a:gd name="connsiteX10" fmla="*/ 437322 w 1574358"/>
                <a:gd name="connsiteY10" fmla="*/ 222636 h 2122998"/>
                <a:gd name="connsiteX11" fmla="*/ 675861 w 1574358"/>
                <a:gd name="connsiteY11" fmla="*/ 127220 h 2122998"/>
                <a:gd name="connsiteX12" fmla="*/ 970059 w 1574358"/>
                <a:gd name="connsiteY12" fmla="*/ 87464 h 2122998"/>
                <a:gd name="connsiteX13" fmla="*/ 1025718 w 1574358"/>
                <a:gd name="connsiteY13" fmla="*/ 230587 h 2122998"/>
                <a:gd name="connsiteX14" fmla="*/ 1041621 w 1574358"/>
                <a:gd name="connsiteY14" fmla="*/ 326003 h 2122998"/>
                <a:gd name="connsiteX15" fmla="*/ 1089329 w 1574358"/>
                <a:gd name="connsiteY15" fmla="*/ 206734 h 2122998"/>
                <a:gd name="connsiteX16" fmla="*/ 1121134 w 1574358"/>
                <a:gd name="connsiteY16" fmla="*/ 127220 h 2122998"/>
                <a:gd name="connsiteX17" fmla="*/ 1160890 w 1574358"/>
                <a:gd name="connsiteY17" fmla="*/ 39756 h 2122998"/>
                <a:gd name="connsiteX18" fmla="*/ 1280160 w 1574358"/>
                <a:gd name="connsiteY18" fmla="*/ 15902 h 2122998"/>
                <a:gd name="connsiteX19" fmla="*/ 1391478 w 1574358"/>
                <a:gd name="connsiteY19" fmla="*/ 0 h 2122998"/>
                <a:gd name="connsiteX20" fmla="*/ 1463040 w 1574358"/>
                <a:gd name="connsiteY20" fmla="*/ 15902 h 2122998"/>
                <a:gd name="connsiteX21" fmla="*/ 1494845 w 1574358"/>
                <a:gd name="connsiteY21" fmla="*/ 31805 h 2122998"/>
                <a:gd name="connsiteX22" fmla="*/ 1574358 w 1574358"/>
                <a:gd name="connsiteY22" fmla="*/ 119269 h 2122998"/>
                <a:gd name="connsiteX23" fmla="*/ 1542553 w 1574358"/>
                <a:gd name="connsiteY23" fmla="*/ 286247 h 2122998"/>
                <a:gd name="connsiteX24" fmla="*/ 1470991 w 1574358"/>
                <a:gd name="connsiteY24" fmla="*/ 437321 h 2122998"/>
                <a:gd name="connsiteX25" fmla="*/ 1327868 w 1574358"/>
                <a:gd name="connsiteY25" fmla="*/ 628153 h 2122998"/>
                <a:gd name="connsiteX26" fmla="*/ 1224501 w 1574358"/>
                <a:gd name="connsiteY26" fmla="*/ 771276 h 2122998"/>
                <a:gd name="connsiteX27" fmla="*/ 1168842 w 1574358"/>
                <a:gd name="connsiteY27" fmla="*/ 946205 h 2122998"/>
                <a:gd name="connsiteX28" fmla="*/ 1129085 w 1574358"/>
                <a:gd name="connsiteY28" fmla="*/ 1081377 h 2122998"/>
                <a:gd name="connsiteX29" fmla="*/ 1121134 w 1574358"/>
                <a:gd name="connsiteY29" fmla="*/ 1152939 h 2122998"/>
                <a:gd name="connsiteX30" fmla="*/ 1057523 w 1574358"/>
                <a:gd name="connsiteY30" fmla="*/ 1160890 h 2122998"/>
                <a:gd name="connsiteX31" fmla="*/ 1057523 w 1574358"/>
                <a:gd name="connsiteY31" fmla="*/ 1264257 h 2122998"/>
                <a:gd name="connsiteX32" fmla="*/ 659958 w 1574358"/>
                <a:gd name="connsiteY32" fmla="*/ 2122998 h 2122998"/>
                <a:gd name="connsiteX33" fmla="*/ 572494 w 1574358"/>
                <a:gd name="connsiteY33" fmla="*/ 2059387 h 2122998"/>
                <a:gd name="connsiteX34" fmla="*/ 485030 w 1574358"/>
                <a:gd name="connsiteY34" fmla="*/ 2027582 h 2122998"/>
                <a:gd name="connsiteX35" fmla="*/ 357809 w 1574358"/>
                <a:gd name="connsiteY35" fmla="*/ 1987826 h 2122998"/>
                <a:gd name="connsiteX36" fmla="*/ 294198 w 1574358"/>
                <a:gd name="connsiteY36" fmla="*/ 1971923 h 2122998"/>
                <a:gd name="connsiteX37" fmla="*/ 214685 w 1574358"/>
                <a:gd name="connsiteY37" fmla="*/ 1940118 h 2122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74358" h="2122998">
                  <a:moveTo>
                    <a:pt x="214685" y="1940118"/>
                  </a:moveTo>
                  <a:lnTo>
                    <a:pt x="87464" y="1820848"/>
                  </a:lnTo>
                  <a:lnTo>
                    <a:pt x="0" y="1653871"/>
                  </a:lnTo>
                  <a:lnTo>
                    <a:pt x="47708" y="1248354"/>
                  </a:lnTo>
                  <a:cubicBezTo>
                    <a:pt x="50358" y="1224500"/>
                    <a:pt x="57068" y="1200752"/>
                    <a:pt x="55659" y="1176793"/>
                  </a:cubicBezTo>
                  <a:cubicBezTo>
                    <a:pt x="54376" y="1154975"/>
                    <a:pt x="39757" y="1113182"/>
                    <a:pt x="39757" y="1113182"/>
                  </a:cubicBezTo>
                  <a:lnTo>
                    <a:pt x="15903" y="978010"/>
                  </a:lnTo>
                  <a:lnTo>
                    <a:pt x="39757" y="779227"/>
                  </a:lnTo>
                  <a:lnTo>
                    <a:pt x="95416" y="588396"/>
                  </a:lnTo>
                  <a:lnTo>
                    <a:pt x="222637" y="365760"/>
                  </a:lnTo>
                  <a:lnTo>
                    <a:pt x="437322" y="222636"/>
                  </a:lnTo>
                  <a:lnTo>
                    <a:pt x="675861" y="127220"/>
                  </a:lnTo>
                  <a:lnTo>
                    <a:pt x="970059" y="87464"/>
                  </a:lnTo>
                  <a:lnTo>
                    <a:pt x="1025718" y="230587"/>
                  </a:lnTo>
                  <a:lnTo>
                    <a:pt x="1041621" y="326003"/>
                  </a:lnTo>
                  <a:lnTo>
                    <a:pt x="1089329" y="206734"/>
                  </a:lnTo>
                  <a:lnTo>
                    <a:pt x="1121134" y="127220"/>
                  </a:lnTo>
                  <a:lnTo>
                    <a:pt x="1160890" y="39756"/>
                  </a:lnTo>
                  <a:lnTo>
                    <a:pt x="1280160" y="15902"/>
                  </a:lnTo>
                  <a:lnTo>
                    <a:pt x="1391478" y="0"/>
                  </a:lnTo>
                  <a:lnTo>
                    <a:pt x="1463040" y="15902"/>
                  </a:lnTo>
                  <a:lnTo>
                    <a:pt x="1494845" y="31805"/>
                  </a:lnTo>
                  <a:lnTo>
                    <a:pt x="1574358" y="119269"/>
                  </a:lnTo>
                  <a:lnTo>
                    <a:pt x="1542553" y="286247"/>
                  </a:lnTo>
                  <a:lnTo>
                    <a:pt x="1470991" y="437321"/>
                  </a:lnTo>
                  <a:lnTo>
                    <a:pt x="1327868" y="628153"/>
                  </a:lnTo>
                  <a:lnTo>
                    <a:pt x="1224501" y="771276"/>
                  </a:lnTo>
                  <a:lnTo>
                    <a:pt x="1168842" y="946205"/>
                  </a:lnTo>
                  <a:lnTo>
                    <a:pt x="1129085" y="1081377"/>
                  </a:lnTo>
                  <a:lnTo>
                    <a:pt x="1121134" y="1152939"/>
                  </a:lnTo>
                  <a:lnTo>
                    <a:pt x="1057523" y="1160890"/>
                  </a:lnTo>
                  <a:lnTo>
                    <a:pt x="1057523" y="1264257"/>
                  </a:lnTo>
                  <a:lnTo>
                    <a:pt x="659958" y="2122998"/>
                  </a:lnTo>
                  <a:lnTo>
                    <a:pt x="572494" y="2059387"/>
                  </a:lnTo>
                  <a:lnTo>
                    <a:pt x="485030" y="2027582"/>
                  </a:lnTo>
                  <a:lnTo>
                    <a:pt x="357809" y="1987826"/>
                  </a:lnTo>
                  <a:lnTo>
                    <a:pt x="294198" y="1971923"/>
                  </a:lnTo>
                  <a:lnTo>
                    <a:pt x="214685" y="1940118"/>
                  </a:lnTo>
                  <a:close/>
                </a:path>
              </a:pathLst>
            </a:custGeom>
            <a:solidFill>
              <a:srgbClr val="0070C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167097" y="1207195"/>
              <a:ext cx="1669774" cy="1844703"/>
            </a:xfrm>
            <a:custGeom>
              <a:avLst/>
              <a:gdLst>
                <a:gd name="connsiteX0" fmla="*/ 1423283 w 1669774"/>
                <a:gd name="connsiteY0" fmla="*/ 333955 h 1844703"/>
                <a:gd name="connsiteX1" fmla="*/ 1423283 w 1669774"/>
                <a:gd name="connsiteY1" fmla="*/ 333955 h 1844703"/>
                <a:gd name="connsiteX2" fmla="*/ 1399429 w 1669774"/>
                <a:gd name="connsiteY2" fmla="*/ 270344 h 1844703"/>
                <a:gd name="connsiteX3" fmla="*/ 1359673 w 1669774"/>
                <a:gd name="connsiteY3" fmla="*/ 246491 h 1844703"/>
                <a:gd name="connsiteX4" fmla="*/ 1335819 w 1669774"/>
                <a:gd name="connsiteY4" fmla="*/ 166977 h 1844703"/>
                <a:gd name="connsiteX5" fmla="*/ 1343770 w 1669774"/>
                <a:gd name="connsiteY5" fmla="*/ 71562 h 1844703"/>
                <a:gd name="connsiteX6" fmla="*/ 1272209 w 1669774"/>
                <a:gd name="connsiteY6" fmla="*/ 23854 h 1844703"/>
                <a:gd name="connsiteX7" fmla="*/ 1200647 w 1669774"/>
                <a:gd name="connsiteY7" fmla="*/ 0 h 1844703"/>
                <a:gd name="connsiteX8" fmla="*/ 882595 w 1669774"/>
                <a:gd name="connsiteY8" fmla="*/ 103367 h 1844703"/>
                <a:gd name="connsiteX9" fmla="*/ 723569 w 1669774"/>
                <a:gd name="connsiteY9" fmla="*/ 182880 h 1844703"/>
                <a:gd name="connsiteX10" fmla="*/ 564542 w 1669774"/>
                <a:gd name="connsiteY10" fmla="*/ 246491 h 1844703"/>
                <a:gd name="connsiteX11" fmla="*/ 349857 w 1669774"/>
                <a:gd name="connsiteY11" fmla="*/ 461176 h 1844703"/>
                <a:gd name="connsiteX12" fmla="*/ 326003 w 1669774"/>
                <a:gd name="connsiteY12" fmla="*/ 620202 h 1844703"/>
                <a:gd name="connsiteX13" fmla="*/ 326003 w 1669774"/>
                <a:gd name="connsiteY13" fmla="*/ 731520 h 1844703"/>
                <a:gd name="connsiteX14" fmla="*/ 254442 w 1669774"/>
                <a:gd name="connsiteY14" fmla="*/ 818984 h 1844703"/>
                <a:gd name="connsiteX15" fmla="*/ 238539 w 1669774"/>
                <a:gd name="connsiteY15" fmla="*/ 906449 h 1844703"/>
                <a:gd name="connsiteX16" fmla="*/ 238539 w 1669774"/>
                <a:gd name="connsiteY16" fmla="*/ 1001864 h 1844703"/>
                <a:gd name="connsiteX17" fmla="*/ 278295 w 1669774"/>
                <a:gd name="connsiteY17" fmla="*/ 1081377 h 1844703"/>
                <a:gd name="connsiteX18" fmla="*/ 270344 w 1669774"/>
                <a:gd name="connsiteY18" fmla="*/ 1129085 h 1844703"/>
                <a:gd name="connsiteX19" fmla="*/ 238539 w 1669774"/>
                <a:gd name="connsiteY19" fmla="*/ 1168842 h 1844703"/>
                <a:gd name="connsiteX20" fmla="*/ 166977 w 1669774"/>
                <a:gd name="connsiteY20" fmla="*/ 1272209 h 1844703"/>
                <a:gd name="connsiteX21" fmla="*/ 119269 w 1669774"/>
                <a:gd name="connsiteY21" fmla="*/ 1351722 h 1844703"/>
                <a:gd name="connsiteX22" fmla="*/ 71562 w 1669774"/>
                <a:gd name="connsiteY22" fmla="*/ 1439186 h 1844703"/>
                <a:gd name="connsiteX23" fmla="*/ 31805 w 1669774"/>
                <a:gd name="connsiteY23" fmla="*/ 1518699 h 1844703"/>
                <a:gd name="connsiteX24" fmla="*/ 0 w 1669774"/>
                <a:gd name="connsiteY24" fmla="*/ 1582310 h 1844703"/>
                <a:gd name="connsiteX25" fmla="*/ 214685 w 1669774"/>
                <a:gd name="connsiteY25" fmla="*/ 1677725 h 1844703"/>
                <a:gd name="connsiteX26" fmla="*/ 477078 w 1669774"/>
                <a:gd name="connsiteY26" fmla="*/ 1741336 h 1844703"/>
                <a:gd name="connsiteX27" fmla="*/ 803082 w 1669774"/>
                <a:gd name="connsiteY27" fmla="*/ 1812897 h 1844703"/>
                <a:gd name="connsiteX28" fmla="*/ 1224501 w 1669774"/>
                <a:gd name="connsiteY28" fmla="*/ 1844703 h 1844703"/>
                <a:gd name="connsiteX29" fmla="*/ 1470991 w 1669774"/>
                <a:gd name="connsiteY29" fmla="*/ 1741336 h 1844703"/>
                <a:gd name="connsiteX30" fmla="*/ 1622066 w 1669774"/>
                <a:gd name="connsiteY30" fmla="*/ 1574358 h 1844703"/>
                <a:gd name="connsiteX31" fmla="*/ 1669774 w 1669774"/>
                <a:gd name="connsiteY31" fmla="*/ 1447137 h 1844703"/>
                <a:gd name="connsiteX32" fmla="*/ 1566407 w 1669774"/>
                <a:gd name="connsiteY32" fmla="*/ 1280160 h 1844703"/>
                <a:gd name="connsiteX33" fmla="*/ 1550504 w 1669774"/>
                <a:gd name="connsiteY33" fmla="*/ 1144988 h 1844703"/>
                <a:gd name="connsiteX34" fmla="*/ 1447137 w 1669774"/>
                <a:gd name="connsiteY34" fmla="*/ 1009816 h 1844703"/>
                <a:gd name="connsiteX35" fmla="*/ 1431235 w 1669774"/>
                <a:gd name="connsiteY35" fmla="*/ 938254 h 1844703"/>
                <a:gd name="connsiteX36" fmla="*/ 1431235 w 1669774"/>
                <a:gd name="connsiteY36" fmla="*/ 771277 h 1844703"/>
                <a:gd name="connsiteX37" fmla="*/ 1478942 w 1669774"/>
                <a:gd name="connsiteY37" fmla="*/ 524786 h 1844703"/>
                <a:gd name="connsiteX38" fmla="*/ 1470991 w 1669774"/>
                <a:gd name="connsiteY38" fmla="*/ 357809 h 1844703"/>
                <a:gd name="connsiteX39" fmla="*/ 1423283 w 1669774"/>
                <a:gd name="connsiteY39" fmla="*/ 333955 h 1844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669774" h="1844703">
                  <a:moveTo>
                    <a:pt x="1423283" y="333955"/>
                  </a:moveTo>
                  <a:lnTo>
                    <a:pt x="1423283" y="333955"/>
                  </a:lnTo>
                  <a:lnTo>
                    <a:pt x="1399429" y="270344"/>
                  </a:lnTo>
                  <a:lnTo>
                    <a:pt x="1359673" y="246491"/>
                  </a:lnTo>
                  <a:lnTo>
                    <a:pt x="1335819" y="166977"/>
                  </a:lnTo>
                  <a:lnTo>
                    <a:pt x="1343770" y="71562"/>
                  </a:lnTo>
                  <a:lnTo>
                    <a:pt x="1272209" y="23854"/>
                  </a:lnTo>
                  <a:lnTo>
                    <a:pt x="1200647" y="0"/>
                  </a:lnTo>
                  <a:lnTo>
                    <a:pt x="882595" y="103367"/>
                  </a:lnTo>
                  <a:lnTo>
                    <a:pt x="723569" y="182880"/>
                  </a:lnTo>
                  <a:lnTo>
                    <a:pt x="564542" y="246491"/>
                  </a:lnTo>
                  <a:lnTo>
                    <a:pt x="349857" y="461176"/>
                  </a:lnTo>
                  <a:lnTo>
                    <a:pt x="326003" y="620202"/>
                  </a:lnTo>
                  <a:lnTo>
                    <a:pt x="326003" y="731520"/>
                  </a:lnTo>
                  <a:lnTo>
                    <a:pt x="254442" y="818984"/>
                  </a:lnTo>
                  <a:lnTo>
                    <a:pt x="238539" y="906449"/>
                  </a:lnTo>
                  <a:lnTo>
                    <a:pt x="238539" y="1001864"/>
                  </a:lnTo>
                  <a:lnTo>
                    <a:pt x="278295" y="1081377"/>
                  </a:lnTo>
                  <a:lnTo>
                    <a:pt x="270344" y="1129085"/>
                  </a:lnTo>
                  <a:lnTo>
                    <a:pt x="238539" y="1168842"/>
                  </a:lnTo>
                  <a:lnTo>
                    <a:pt x="166977" y="1272209"/>
                  </a:lnTo>
                  <a:lnTo>
                    <a:pt x="119269" y="1351722"/>
                  </a:lnTo>
                  <a:lnTo>
                    <a:pt x="71562" y="1439186"/>
                  </a:lnTo>
                  <a:lnTo>
                    <a:pt x="31805" y="1518699"/>
                  </a:lnTo>
                  <a:lnTo>
                    <a:pt x="0" y="1582310"/>
                  </a:lnTo>
                  <a:lnTo>
                    <a:pt x="214685" y="1677725"/>
                  </a:lnTo>
                  <a:lnTo>
                    <a:pt x="477078" y="1741336"/>
                  </a:lnTo>
                  <a:lnTo>
                    <a:pt x="803082" y="1812897"/>
                  </a:lnTo>
                  <a:lnTo>
                    <a:pt x="1224501" y="1844703"/>
                  </a:lnTo>
                  <a:lnTo>
                    <a:pt x="1470991" y="1741336"/>
                  </a:lnTo>
                  <a:lnTo>
                    <a:pt x="1622066" y="1574358"/>
                  </a:lnTo>
                  <a:lnTo>
                    <a:pt x="1669774" y="1447137"/>
                  </a:lnTo>
                  <a:lnTo>
                    <a:pt x="1566407" y="1280160"/>
                  </a:lnTo>
                  <a:lnTo>
                    <a:pt x="1550504" y="1144988"/>
                  </a:lnTo>
                  <a:lnTo>
                    <a:pt x="1447137" y="1009816"/>
                  </a:lnTo>
                  <a:lnTo>
                    <a:pt x="1431235" y="938254"/>
                  </a:lnTo>
                  <a:lnTo>
                    <a:pt x="1431235" y="771277"/>
                  </a:lnTo>
                  <a:lnTo>
                    <a:pt x="1478942" y="524786"/>
                  </a:lnTo>
                  <a:lnTo>
                    <a:pt x="1470991" y="357809"/>
                  </a:lnTo>
                  <a:lnTo>
                    <a:pt x="1423283" y="333955"/>
                  </a:lnTo>
                  <a:close/>
                </a:path>
              </a:pathLst>
            </a:custGeom>
            <a:solidFill>
              <a:srgbClr val="FF000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5138057" y="4397829"/>
            <a:ext cx="729343" cy="2133600"/>
          </a:xfrm>
          <a:prstGeom prst="line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88771" y="4169229"/>
            <a:ext cx="4931229" cy="446314"/>
          </a:xfrm>
          <a:prstGeom prst="line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1197879" y="672410"/>
            <a:ext cx="3657600" cy="992620"/>
            <a:chOff x="1197879" y="672410"/>
            <a:chExt cx="3657600" cy="99262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1197879" y="672410"/>
              <a:ext cx="3657600" cy="992620"/>
            </a:xfrm>
            <a:prstGeom prst="line">
              <a:avLst/>
            </a:prstGeom>
            <a:ln w="508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491963" y="756996"/>
              <a:ext cx="3058716" cy="814102"/>
            </a:xfrm>
            <a:prstGeom prst="line">
              <a:avLst/>
            </a:prstGeom>
            <a:ln w="50800">
              <a:solidFill>
                <a:srgbClr val="FFFFFF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2536464" y="0"/>
            <a:ext cx="976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Dorsal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2485168" y="1880751"/>
            <a:ext cx="1078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Ventral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152400" y="383806"/>
            <a:ext cx="104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Rostral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4855479" y="1434197"/>
            <a:ext cx="103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Caudal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1654628" y="3957935"/>
            <a:ext cx="104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Rostral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7638451" y="4393363"/>
            <a:ext cx="103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Caudal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7168531" y="3865270"/>
            <a:ext cx="125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Superior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7239000" y="4800600"/>
            <a:ext cx="1109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Inferior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5842309" y="6418105"/>
            <a:ext cx="103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Caudal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5842309" y="5745861"/>
            <a:ext cx="976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Dorsal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4487672" y="5818734"/>
            <a:ext cx="1078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Ventral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6800392" y="133801"/>
            <a:ext cx="17477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Terms of</a:t>
            </a:r>
          </a:p>
          <a:p>
            <a:pPr algn="ctr"/>
            <a:r>
              <a:rPr lang="en-US" sz="3200" b="1" dirty="0" smtClean="0"/>
              <a:t>Direction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5617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276562" y="0"/>
            <a:ext cx="3791238" cy="2941022"/>
            <a:chOff x="5276562" y="0"/>
            <a:chExt cx="3791238" cy="2941022"/>
          </a:xfrm>
        </p:grpSpPr>
        <p:pic>
          <p:nvPicPr>
            <p:cNvPr id="3" name="Picture 3" descr="C:\Teaching\CNS\01 Lectures\01 IntroToNS\Figs\CNS Parts BigLabel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67" t="-1" r="31117" b="55239"/>
            <a:stretch/>
          </p:blipFill>
          <p:spPr bwMode="auto">
            <a:xfrm>
              <a:off x="5276562" y="0"/>
              <a:ext cx="3791238" cy="259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7630215" y="2602468"/>
              <a:ext cx="12089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Spinal cord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8" y="1524000"/>
            <a:ext cx="6738258" cy="5334000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3639451" y="5463326"/>
            <a:ext cx="860461" cy="1142190"/>
          </a:xfrm>
          <a:custGeom>
            <a:avLst/>
            <a:gdLst>
              <a:gd name="connsiteX0" fmla="*/ 0 w 772886"/>
              <a:gd name="connsiteY0" fmla="*/ 315686 h 1034143"/>
              <a:gd name="connsiteX1" fmla="*/ 435429 w 772886"/>
              <a:gd name="connsiteY1" fmla="*/ 0 h 1034143"/>
              <a:gd name="connsiteX2" fmla="*/ 522515 w 772886"/>
              <a:gd name="connsiteY2" fmla="*/ 348343 h 1034143"/>
              <a:gd name="connsiteX3" fmla="*/ 620486 w 772886"/>
              <a:gd name="connsiteY3" fmla="*/ 587829 h 1034143"/>
              <a:gd name="connsiteX4" fmla="*/ 740229 w 772886"/>
              <a:gd name="connsiteY4" fmla="*/ 718457 h 1034143"/>
              <a:gd name="connsiteX5" fmla="*/ 762000 w 772886"/>
              <a:gd name="connsiteY5" fmla="*/ 892629 h 1034143"/>
              <a:gd name="connsiteX6" fmla="*/ 772886 w 772886"/>
              <a:gd name="connsiteY6" fmla="*/ 1023257 h 1034143"/>
              <a:gd name="connsiteX7" fmla="*/ 359229 w 772886"/>
              <a:gd name="connsiteY7" fmla="*/ 1034143 h 1034143"/>
              <a:gd name="connsiteX8" fmla="*/ 163286 w 772886"/>
              <a:gd name="connsiteY8" fmla="*/ 729343 h 1034143"/>
              <a:gd name="connsiteX9" fmla="*/ 108857 w 772886"/>
              <a:gd name="connsiteY9" fmla="*/ 566057 h 1034143"/>
              <a:gd name="connsiteX10" fmla="*/ 0 w 772886"/>
              <a:gd name="connsiteY10" fmla="*/ 315686 h 103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2886" h="1034143">
                <a:moveTo>
                  <a:pt x="0" y="315686"/>
                </a:moveTo>
                <a:lnTo>
                  <a:pt x="435429" y="0"/>
                </a:lnTo>
                <a:lnTo>
                  <a:pt x="522515" y="348343"/>
                </a:lnTo>
                <a:lnTo>
                  <a:pt x="620486" y="587829"/>
                </a:lnTo>
                <a:lnTo>
                  <a:pt x="740229" y="718457"/>
                </a:lnTo>
                <a:lnTo>
                  <a:pt x="762000" y="892629"/>
                </a:lnTo>
                <a:lnTo>
                  <a:pt x="772886" y="1023257"/>
                </a:lnTo>
                <a:lnTo>
                  <a:pt x="359229" y="1034143"/>
                </a:lnTo>
                <a:lnTo>
                  <a:pt x="163286" y="729343"/>
                </a:lnTo>
                <a:lnTo>
                  <a:pt x="108857" y="566057"/>
                </a:lnTo>
                <a:lnTo>
                  <a:pt x="0" y="315686"/>
                </a:lnTo>
                <a:close/>
              </a:path>
            </a:pathLst>
          </a:custGeom>
          <a:solidFill>
            <a:srgbClr val="F9997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997135" y="4188882"/>
            <a:ext cx="3005555" cy="2236288"/>
          </a:xfrm>
          <a:custGeom>
            <a:avLst/>
            <a:gdLst>
              <a:gd name="connsiteX0" fmla="*/ 381000 w 2699658"/>
              <a:gd name="connsiteY0" fmla="*/ 522515 h 2024743"/>
              <a:gd name="connsiteX1" fmla="*/ 141515 w 2699658"/>
              <a:gd name="connsiteY1" fmla="*/ 566058 h 2024743"/>
              <a:gd name="connsiteX2" fmla="*/ 21772 w 2699658"/>
              <a:gd name="connsiteY2" fmla="*/ 696686 h 2024743"/>
              <a:gd name="connsiteX3" fmla="*/ 0 w 2699658"/>
              <a:gd name="connsiteY3" fmla="*/ 881743 h 2024743"/>
              <a:gd name="connsiteX4" fmla="*/ 54429 w 2699658"/>
              <a:gd name="connsiteY4" fmla="*/ 1055915 h 2024743"/>
              <a:gd name="connsiteX5" fmla="*/ 141515 w 2699658"/>
              <a:gd name="connsiteY5" fmla="*/ 1175658 h 2024743"/>
              <a:gd name="connsiteX6" fmla="*/ 206829 w 2699658"/>
              <a:gd name="connsiteY6" fmla="*/ 1295400 h 2024743"/>
              <a:gd name="connsiteX7" fmla="*/ 424543 w 2699658"/>
              <a:gd name="connsiteY7" fmla="*/ 1436915 h 2024743"/>
              <a:gd name="connsiteX8" fmla="*/ 587829 w 2699658"/>
              <a:gd name="connsiteY8" fmla="*/ 1458686 h 2024743"/>
              <a:gd name="connsiteX9" fmla="*/ 1001486 w 2699658"/>
              <a:gd name="connsiteY9" fmla="*/ 1164772 h 2024743"/>
              <a:gd name="connsiteX10" fmla="*/ 1143000 w 2699658"/>
              <a:gd name="connsiteY10" fmla="*/ 1262743 h 2024743"/>
              <a:gd name="connsiteX11" fmla="*/ 1208315 w 2699658"/>
              <a:gd name="connsiteY11" fmla="*/ 1643743 h 2024743"/>
              <a:gd name="connsiteX12" fmla="*/ 1382486 w 2699658"/>
              <a:gd name="connsiteY12" fmla="*/ 2024743 h 2024743"/>
              <a:gd name="connsiteX13" fmla="*/ 1589315 w 2699658"/>
              <a:gd name="connsiteY13" fmla="*/ 1970315 h 2024743"/>
              <a:gd name="connsiteX14" fmla="*/ 1665515 w 2699658"/>
              <a:gd name="connsiteY14" fmla="*/ 1915886 h 2024743"/>
              <a:gd name="connsiteX15" fmla="*/ 1937658 w 2699658"/>
              <a:gd name="connsiteY15" fmla="*/ 1970315 h 2024743"/>
              <a:gd name="connsiteX16" fmla="*/ 2188029 w 2699658"/>
              <a:gd name="connsiteY16" fmla="*/ 1883229 h 2024743"/>
              <a:gd name="connsiteX17" fmla="*/ 2525486 w 2699658"/>
              <a:gd name="connsiteY17" fmla="*/ 1589315 h 2024743"/>
              <a:gd name="connsiteX18" fmla="*/ 2699658 w 2699658"/>
              <a:gd name="connsiteY18" fmla="*/ 1360715 h 2024743"/>
              <a:gd name="connsiteX19" fmla="*/ 2612572 w 2699658"/>
              <a:gd name="connsiteY19" fmla="*/ 968829 h 2024743"/>
              <a:gd name="connsiteX20" fmla="*/ 2449286 w 2699658"/>
              <a:gd name="connsiteY20" fmla="*/ 794658 h 2024743"/>
              <a:gd name="connsiteX21" fmla="*/ 2362200 w 2699658"/>
              <a:gd name="connsiteY21" fmla="*/ 707572 h 2024743"/>
              <a:gd name="connsiteX22" fmla="*/ 2329543 w 2699658"/>
              <a:gd name="connsiteY22" fmla="*/ 576943 h 2024743"/>
              <a:gd name="connsiteX23" fmla="*/ 2253343 w 2699658"/>
              <a:gd name="connsiteY23" fmla="*/ 478972 h 2024743"/>
              <a:gd name="connsiteX24" fmla="*/ 2122715 w 2699658"/>
              <a:gd name="connsiteY24" fmla="*/ 489858 h 2024743"/>
              <a:gd name="connsiteX25" fmla="*/ 2057400 w 2699658"/>
              <a:gd name="connsiteY25" fmla="*/ 489858 h 2024743"/>
              <a:gd name="connsiteX26" fmla="*/ 2068286 w 2699658"/>
              <a:gd name="connsiteY26" fmla="*/ 370115 h 2024743"/>
              <a:gd name="connsiteX27" fmla="*/ 1981200 w 2699658"/>
              <a:gd name="connsiteY27" fmla="*/ 250372 h 2024743"/>
              <a:gd name="connsiteX28" fmla="*/ 1774372 w 2699658"/>
              <a:gd name="connsiteY28" fmla="*/ 76200 h 2024743"/>
              <a:gd name="connsiteX29" fmla="*/ 1687286 w 2699658"/>
              <a:gd name="connsiteY29" fmla="*/ 10886 h 2024743"/>
              <a:gd name="connsiteX30" fmla="*/ 1480458 w 2699658"/>
              <a:gd name="connsiteY30" fmla="*/ 0 h 2024743"/>
              <a:gd name="connsiteX31" fmla="*/ 1317172 w 2699658"/>
              <a:gd name="connsiteY31" fmla="*/ 10886 h 2024743"/>
              <a:gd name="connsiteX32" fmla="*/ 1153886 w 2699658"/>
              <a:gd name="connsiteY32" fmla="*/ 97972 h 2024743"/>
              <a:gd name="connsiteX33" fmla="*/ 1121229 w 2699658"/>
              <a:gd name="connsiteY33" fmla="*/ 337458 h 2024743"/>
              <a:gd name="connsiteX34" fmla="*/ 1055915 w 2699658"/>
              <a:gd name="connsiteY34" fmla="*/ 413658 h 2024743"/>
              <a:gd name="connsiteX35" fmla="*/ 1055915 w 2699658"/>
              <a:gd name="connsiteY35" fmla="*/ 566058 h 2024743"/>
              <a:gd name="connsiteX36" fmla="*/ 892629 w 2699658"/>
              <a:gd name="connsiteY36" fmla="*/ 794658 h 2024743"/>
              <a:gd name="connsiteX37" fmla="*/ 707572 w 2699658"/>
              <a:gd name="connsiteY37" fmla="*/ 696686 h 2024743"/>
              <a:gd name="connsiteX38" fmla="*/ 609600 w 2699658"/>
              <a:gd name="connsiteY38" fmla="*/ 620486 h 2024743"/>
              <a:gd name="connsiteX39" fmla="*/ 381000 w 2699658"/>
              <a:gd name="connsiteY39" fmla="*/ 522515 h 2024743"/>
              <a:gd name="connsiteX0" fmla="*/ 381000 w 2699658"/>
              <a:gd name="connsiteY0" fmla="*/ 522515 h 2024743"/>
              <a:gd name="connsiteX1" fmla="*/ 141515 w 2699658"/>
              <a:gd name="connsiteY1" fmla="*/ 566058 h 2024743"/>
              <a:gd name="connsiteX2" fmla="*/ 21772 w 2699658"/>
              <a:gd name="connsiteY2" fmla="*/ 696686 h 2024743"/>
              <a:gd name="connsiteX3" fmla="*/ 0 w 2699658"/>
              <a:gd name="connsiteY3" fmla="*/ 881743 h 2024743"/>
              <a:gd name="connsiteX4" fmla="*/ 54429 w 2699658"/>
              <a:gd name="connsiteY4" fmla="*/ 1055915 h 2024743"/>
              <a:gd name="connsiteX5" fmla="*/ 141515 w 2699658"/>
              <a:gd name="connsiteY5" fmla="*/ 1175658 h 2024743"/>
              <a:gd name="connsiteX6" fmla="*/ 206829 w 2699658"/>
              <a:gd name="connsiteY6" fmla="*/ 1295400 h 2024743"/>
              <a:gd name="connsiteX7" fmla="*/ 424543 w 2699658"/>
              <a:gd name="connsiteY7" fmla="*/ 1436915 h 2024743"/>
              <a:gd name="connsiteX8" fmla="*/ 587829 w 2699658"/>
              <a:gd name="connsiteY8" fmla="*/ 1458686 h 2024743"/>
              <a:gd name="connsiteX9" fmla="*/ 1001486 w 2699658"/>
              <a:gd name="connsiteY9" fmla="*/ 1164772 h 2024743"/>
              <a:gd name="connsiteX10" fmla="*/ 1143000 w 2699658"/>
              <a:gd name="connsiteY10" fmla="*/ 1262743 h 2024743"/>
              <a:gd name="connsiteX11" fmla="*/ 1208315 w 2699658"/>
              <a:gd name="connsiteY11" fmla="*/ 1643743 h 2024743"/>
              <a:gd name="connsiteX12" fmla="*/ 1382486 w 2699658"/>
              <a:gd name="connsiteY12" fmla="*/ 2024743 h 2024743"/>
              <a:gd name="connsiteX13" fmla="*/ 1589315 w 2699658"/>
              <a:gd name="connsiteY13" fmla="*/ 1970315 h 2024743"/>
              <a:gd name="connsiteX14" fmla="*/ 1665515 w 2699658"/>
              <a:gd name="connsiteY14" fmla="*/ 1915886 h 2024743"/>
              <a:gd name="connsiteX15" fmla="*/ 1937658 w 2699658"/>
              <a:gd name="connsiteY15" fmla="*/ 1970315 h 2024743"/>
              <a:gd name="connsiteX16" fmla="*/ 2188029 w 2699658"/>
              <a:gd name="connsiteY16" fmla="*/ 1883229 h 2024743"/>
              <a:gd name="connsiteX17" fmla="*/ 2525486 w 2699658"/>
              <a:gd name="connsiteY17" fmla="*/ 1589315 h 2024743"/>
              <a:gd name="connsiteX18" fmla="*/ 2699658 w 2699658"/>
              <a:gd name="connsiteY18" fmla="*/ 1360715 h 2024743"/>
              <a:gd name="connsiteX19" fmla="*/ 2612572 w 2699658"/>
              <a:gd name="connsiteY19" fmla="*/ 968829 h 2024743"/>
              <a:gd name="connsiteX20" fmla="*/ 2449286 w 2699658"/>
              <a:gd name="connsiteY20" fmla="*/ 794658 h 2024743"/>
              <a:gd name="connsiteX21" fmla="*/ 2362200 w 2699658"/>
              <a:gd name="connsiteY21" fmla="*/ 707572 h 2024743"/>
              <a:gd name="connsiteX22" fmla="*/ 2329543 w 2699658"/>
              <a:gd name="connsiteY22" fmla="*/ 576943 h 2024743"/>
              <a:gd name="connsiteX23" fmla="*/ 2253343 w 2699658"/>
              <a:gd name="connsiteY23" fmla="*/ 478972 h 2024743"/>
              <a:gd name="connsiteX24" fmla="*/ 2122715 w 2699658"/>
              <a:gd name="connsiteY24" fmla="*/ 489858 h 2024743"/>
              <a:gd name="connsiteX25" fmla="*/ 2057400 w 2699658"/>
              <a:gd name="connsiteY25" fmla="*/ 489858 h 2024743"/>
              <a:gd name="connsiteX26" fmla="*/ 2068286 w 2699658"/>
              <a:gd name="connsiteY26" fmla="*/ 370115 h 2024743"/>
              <a:gd name="connsiteX27" fmla="*/ 1981200 w 2699658"/>
              <a:gd name="connsiteY27" fmla="*/ 250372 h 2024743"/>
              <a:gd name="connsiteX28" fmla="*/ 1774372 w 2699658"/>
              <a:gd name="connsiteY28" fmla="*/ 76200 h 2024743"/>
              <a:gd name="connsiteX29" fmla="*/ 1687286 w 2699658"/>
              <a:gd name="connsiteY29" fmla="*/ 10886 h 2024743"/>
              <a:gd name="connsiteX30" fmla="*/ 1480458 w 2699658"/>
              <a:gd name="connsiteY30" fmla="*/ 0 h 2024743"/>
              <a:gd name="connsiteX31" fmla="*/ 1317172 w 2699658"/>
              <a:gd name="connsiteY31" fmla="*/ 10886 h 2024743"/>
              <a:gd name="connsiteX32" fmla="*/ 1153886 w 2699658"/>
              <a:gd name="connsiteY32" fmla="*/ 97972 h 2024743"/>
              <a:gd name="connsiteX33" fmla="*/ 1121229 w 2699658"/>
              <a:gd name="connsiteY33" fmla="*/ 337458 h 2024743"/>
              <a:gd name="connsiteX34" fmla="*/ 1055915 w 2699658"/>
              <a:gd name="connsiteY34" fmla="*/ 413658 h 2024743"/>
              <a:gd name="connsiteX35" fmla="*/ 1055915 w 2699658"/>
              <a:gd name="connsiteY35" fmla="*/ 566058 h 2024743"/>
              <a:gd name="connsiteX36" fmla="*/ 838200 w 2699658"/>
              <a:gd name="connsiteY36" fmla="*/ 468086 h 2024743"/>
              <a:gd name="connsiteX37" fmla="*/ 707572 w 2699658"/>
              <a:gd name="connsiteY37" fmla="*/ 696686 h 2024743"/>
              <a:gd name="connsiteX38" fmla="*/ 609600 w 2699658"/>
              <a:gd name="connsiteY38" fmla="*/ 620486 h 2024743"/>
              <a:gd name="connsiteX39" fmla="*/ 381000 w 2699658"/>
              <a:gd name="connsiteY39" fmla="*/ 522515 h 2024743"/>
              <a:gd name="connsiteX0" fmla="*/ 381000 w 2699658"/>
              <a:gd name="connsiteY0" fmla="*/ 522515 h 2024743"/>
              <a:gd name="connsiteX1" fmla="*/ 141515 w 2699658"/>
              <a:gd name="connsiteY1" fmla="*/ 566058 h 2024743"/>
              <a:gd name="connsiteX2" fmla="*/ 21772 w 2699658"/>
              <a:gd name="connsiteY2" fmla="*/ 696686 h 2024743"/>
              <a:gd name="connsiteX3" fmla="*/ 0 w 2699658"/>
              <a:gd name="connsiteY3" fmla="*/ 881743 h 2024743"/>
              <a:gd name="connsiteX4" fmla="*/ 54429 w 2699658"/>
              <a:gd name="connsiteY4" fmla="*/ 1055915 h 2024743"/>
              <a:gd name="connsiteX5" fmla="*/ 141515 w 2699658"/>
              <a:gd name="connsiteY5" fmla="*/ 1175658 h 2024743"/>
              <a:gd name="connsiteX6" fmla="*/ 206829 w 2699658"/>
              <a:gd name="connsiteY6" fmla="*/ 1295400 h 2024743"/>
              <a:gd name="connsiteX7" fmla="*/ 424543 w 2699658"/>
              <a:gd name="connsiteY7" fmla="*/ 1436915 h 2024743"/>
              <a:gd name="connsiteX8" fmla="*/ 587829 w 2699658"/>
              <a:gd name="connsiteY8" fmla="*/ 1458686 h 2024743"/>
              <a:gd name="connsiteX9" fmla="*/ 1001486 w 2699658"/>
              <a:gd name="connsiteY9" fmla="*/ 1164772 h 2024743"/>
              <a:gd name="connsiteX10" fmla="*/ 1143000 w 2699658"/>
              <a:gd name="connsiteY10" fmla="*/ 1262743 h 2024743"/>
              <a:gd name="connsiteX11" fmla="*/ 1208315 w 2699658"/>
              <a:gd name="connsiteY11" fmla="*/ 1643743 h 2024743"/>
              <a:gd name="connsiteX12" fmla="*/ 1382486 w 2699658"/>
              <a:gd name="connsiteY12" fmla="*/ 2024743 h 2024743"/>
              <a:gd name="connsiteX13" fmla="*/ 1589315 w 2699658"/>
              <a:gd name="connsiteY13" fmla="*/ 1970315 h 2024743"/>
              <a:gd name="connsiteX14" fmla="*/ 1665515 w 2699658"/>
              <a:gd name="connsiteY14" fmla="*/ 1915886 h 2024743"/>
              <a:gd name="connsiteX15" fmla="*/ 1937658 w 2699658"/>
              <a:gd name="connsiteY15" fmla="*/ 1970315 h 2024743"/>
              <a:gd name="connsiteX16" fmla="*/ 2188029 w 2699658"/>
              <a:gd name="connsiteY16" fmla="*/ 1883229 h 2024743"/>
              <a:gd name="connsiteX17" fmla="*/ 2525486 w 2699658"/>
              <a:gd name="connsiteY17" fmla="*/ 1589315 h 2024743"/>
              <a:gd name="connsiteX18" fmla="*/ 2699658 w 2699658"/>
              <a:gd name="connsiteY18" fmla="*/ 1360715 h 2024743"/>
              <a:gd name="connsiteX19" fmla="*/ 2612572 w 2699658"/>
              <a:gd name="connsiteY19" fmla="*/ 968829 h 2024743"/>
              <a:gd name="connsiteX20" fmla="*/ 2449286 w 2699658"/>
              <a:gd name="connsiteY20" fmla="*/ 794658 h 2024743"/>
              <a:gd name="connsiteX21" fmla="*/ 2362200 w 2699658"/>
              <a:gd name="connsiteY21" fmla="*/ 707572 h 2024743"/>
              <a:gd name="connsiteX22" fmla="*/ 2329543 w 2699658"/>
              <a:gd name="connsiteY22" fmla="*/ 576943 h 2024743"/>
              <a:gd name="connsiteX23" fmla="*/ 2253343 w 2699658"/>
              <a:gd name="connsiteY23" fmla="*/ 478972 h 2024743"/>
              <a:gd name="connsiteX24" fmla="*/ 2122715 w 2699658"/>
              <a:gd name="connsiteY24" fmla="*/ 489858 h 2024743"/>
              <a:gd name="connsiteX25" fmla="*/ 2057400 w 2699658"/>
              <a:gd name="connsiteY25" fmla="*/ 489858 h 2024743"/>
              <a:gd name="connsiteX26" fmla="*/ 2068286 w 2699658"/>
              <a:gd name="connsiteY26" fmla="*/ 370115 h 2024743"/>
              <a:gd name="connsiteX27" fmla="*/ 1981200 w 2699658"/>
              <a:gd name="connsiteY27" fmla="*/ 250372 h 2024743"/>
              <a:gd name="connsiteX28" fmla="*/ 1774372 w 2699658"/>
              <a:gd name="connsiteY28" fmla="*/ 76200 h 2024743"/>
              <a:gd name="connsiteX29" fmla="*/ 1687286 w 2699658"/>
              <a:gd name="connsiteY29" fmla="*/ 10886 h 2024743"/>
              <a:gd name="connsiteX30" fmla="*/ 1480458 w 2699658"/>
              <a:gd name="connsiteY30" fmla="*/ 0 h 2024743"/>
              <a:gd name="connsiteX31" fmla="*/ 1317172 w 2699658"/>
              <a:gd name="connsiteY31" fmla="*/ 10886 h 2024743"/>
              <a:gd name="connsiteX32" fmla="*/ 1153886 w 2699658"/>
              <a:gd name="connsiteY32" fmla="*/ 97972 h 2024743"/>
              <a:gd name="connsiteX33" fmla="*/ 1121229 w 2699658"/>
              <a:gd name="connsiteY33" fmla="*/ 337458 h 2024743"/>
              <a:gd name="connsiteX34" fmla="*/ 1055915 w 2699658"/>
              <a:gd name="connsiteY34" fmla="*/ 413658 h 2024743"/>
              <a:gd name="connsiteX35" fmla="*/ 1012372 w 2699658"/>
              <a:gd name="connsiteY35" fmla="*/ 446315 h 2024743"/>
              <a:gd name="connsiteX36" fmla="*/ 838200 w 2699658"/>
              <a:gd name="connsiteY36" fmla="*/ 468086 h 2024743"/>
              <a:gd name="connsiteX37" fmla="*/ 707572 w 2699658"/>
              <a:gd name="connsiteY37" fmla="*/ 696686 h 2024743"/>
              <a:gd name="connsiteX38" fmla="*/ 609600 w 2699658"/>
              <a:gd name="connsiteY38" fmla="*/ 620486 h 2024743"/>
              <a:gd name="connsiteX39" fmla="*/ 381000 w 2699658"/>
              <a:gd name="connsiteY39" fmla="*/ 522515 h 2024743"/>
              <a:gd name="connsiteX0" fmla="*/ 381000 w 2699658"/>
              <a:gd name="connsiteY0" fmla="*/ 522515 h 2024743"/>
              <a:gd name="connsiteX1" fmla="*/ 141515 w 2699658"/>
              <a:gd name="connsiteY1" fmla="*/ 566058 h 2024743"/>
              <a:gd name="connsiteX2" fmla="*/ 21772 w 2699658"/>
              <a:gd name="connsiteY2" fmla="*/ 696686 h 2024743"/>
              <a:gd name="connsiteX3" fmla="*/ 0 w 2699658"/>
              <a:gd name="connsiteY3" fmla="*/ 881743 h 2024743"/>
              <a:gd name="connsiteX4" fmla="*/ 54429 w 2699658"/>
              <a:gd name="connsiteY4" fmla="*/ 1055915 h 2024743"/>
              <a:gd name="connsiteX5" fmla="*/ 141515 w 2699658"/>
              <a:gd name="connsiteY5" fmla="*/ 1175658 h 2024743"/>
              <a:gd name="connsiteX6" fmla="*/ 206829 w 2699658"/>
              <a:gd name="connsiteY6" fmla="*/ 1295400 h 2024743"/>
              <a:gd name="connsiteX7" fmla="*/ 424543 w 2699658"/>
              <a:gd name="connsiteY7" fmla="*/ 1436915 h 2024743"/>
              <a:gd name="connsiteX8" fmla="*/ 587829 w 2699658"/>
              <a:gd name="connsiteY8" fmla="*/ 1458686 h 2024743"/>
              <a:gd name="connsiteX9" fmla="*/ 1001486 w 2699658"/>
              <a:gd name="connsiteY9" fmla="*/ 1164772 h 2024743"/>
              <a:gd name="connsiteX10" fmla="*/ 1143000 w 2699658"/>
              <a:gd name="connsiteY10" fmla="*/ 1262743 h 2024743"/>
              <a:gd name="connsiteX11" fmla="*/ 1208315 w 2699658"/>
              <a:gd name="connsiteY11" fmla="*/ 1643743 h 2024743"/>
              <a:gd name="connsiteX12" fmla="*/ 1382486 w 2699658"/>
              <a:gd name="connsiteY12" fmla="*/ 2024743 h 2024743"/>
              <a:gd name="connsiteX13" fmla="*/ 1589315 w 2699658"/>
              <a:gd name="connsiteY13" fmla="*/ 1970315 h 2024743"/>
              <a:gd name="connsiteX14" fmla="*/ 1665515 w 2699658"/>
              <a:gd name="connsiteY14" fmla="*/ 1915886 h 2024743"/>
              <a:gd name="connsiteX15" fmla="*/ 1937658 w 2699658"/>
              <a:gd name="connsiteY15" fmla="*/ 1970315 h 2024743"/>
              <a:gd name="connsiteX16" fmla="*/ 2188029 w 2699658"/>
              <a:gd name="connsiteY16" fmla="*/ 1883229 h 2024743"/>
              <a:gd name="connsiteX17" fmla="*/ 2525486 w 2699658"/>
              <a:gd name="connsiteY17" fmla="*/ 1589315 h 2024743"/>
              <a:gd name="connsiteX18" fmla="*/ 2699658 w 2699658"/>
              <a:gd name="connsiteY18" fmla="*/ 1360715 h 2024743"/>
              <a:gd name="connsiteX19" fmla="*/ 2612572 w 2699658"/>
              <a:gd name="connsiteY19" fmla="*/ 968829 h 2024743"/>
              <a:gd name="connsiteX20" fmla="*/ 2449286 w 2699658"/>
              <a:gd name="connsiteY20" fmla="*/ 794658 h 2024743"/>
              <a:gd name="connsiteX21" fmla="*/ 2362200 w 2699658"/>
              <a:gd name="connsiteY21" fmla="*/ 707572 h 2024743"/>
              <a:gd name="connsiteX22" fmla="*/ 2329543 w 2699658"/>
              <a:gd name="connsiteY22" fmla="*/ 576943 h 2024743"/>
              <a:gd name="connsiteX23" fmla="*/ 2253343 w 2699658"/>
              <a:gd name="connsiteY23" fmla="*/ 478972 h 2024743"/>
              <a:gd name="connsiteX24" fmla="*/ 2122715 w 2699658"/>
              <a:gd name="connsiteY24" fmla="*/ 489858 h 2024743"/>
              <a:gd name="connsiteX25" fmla="*/ 2057400 w 2699658"/>
              <a:gd name="connsiteY25" fmla="*/ 489858 h 2024743"/>
              <a:gd name="connsiteX26" fmla="*/ 2068286 w 2699658"/>
              <a:gd name="connsiteY26" fmla="*/ 370115 h 2024743"/>
              <a:gd name="connsiteX27" fmla="*/ 1981200 w 2699658"/>
              <a:gd name="connsiteY27" fmla="*/ 250372 h 2024743"/>
              <a:gd name="connsiteX28" fmla="*/ 1774372 w 2699658"/>
              <a:gd name="connsiteY28" fmla="*/ 76200 h 2024743"/>
              <a:gd name="connsiteX29" fmla="*/ 1687286 w 2699658"/>
              <a:gd name="connsiteY29" fmla="*/ 10886 h 2024743"/>
              <a:gd name="connsiteX30" fmla="*/ 1480458 w 2699658"/>
              <a:gd name="connsiteY30" fmla="*/ 0 h 2024743"/>
              <a:gd name="connsiteX31" fmla="*/ 1317172 w 2699658"/>
              <a:gd name="connsiteY31" fmla="*/ 10886 h 2024743"/>
              <a:gd name="connsiteX32" fmla="*/ 1153886 w 2699658"/>
              <a:gd name="connsiteY32" fmla="*/ 97972 h 2024743"/>
              <a:gd name="connsiteX33" fmla="*/ 1121229 w 2699658"/>
              <a:gd name="connsiteY33" fmla="*/ 337458 h 2024743"/>
              <a:gd name="connsiteX34" fmla="*/ 1055915 w 2699658"/>
              <a:gd name="connsiteY34" fmla="*/ 413658 h 2024743"/>
              <a:gd name="connsiteX35" fmla="*/ 1012372 w 2699658"/>
              <a:gd name="connsiteY35" fmla="*/ 446315 h 2024743"/>
              <a:gd name="connsiteX36" fmla="*/ 838200 w 2699658"/>
              <a:gd name="connsiteY36" fmla="*/ 468086 h 2024743"/>
              <a:gd name="connsiteX37" fmla="*/ 696686 w 2699658"/>
              <a:gd name="connsiteY37" fmla="*/ 500743 h 2024743"/>
              <a:gd name="connsiteX38" fmla="*/ 609600 w 2699658"/>
              <a:gd name="connsiteY38" fmla="*/ 620486 h 2024743"/>
              <a:gd name="connsiteX39" fmla="*/ 381000 w 2699658"/>
              <a:gd name="connsiteY39" fmla="*/ 522515 h 2024743"/>
              <a:gd name="connsiteX0" fmla="*/ 381000 w 2699658"/>
              <a:gd name="connsiteY0" fmla="*/ 522515 h 2024743"/>
              <a:gd name="connsiteX1" fmla="*/ 141515 w 2699658"/>
              <a:gd name="connsiteY1" fmla="*/ 566058 h 2024743"/>
              <a:gd name="connsiteX2" fmla="*/ 21772 w 2699658"/>
              <a:gd name="connsiteY2" fmla="*/ 696686 h 2024743"/>
              <a:gd name="connsiteX3" fmla="*/ 0 w 2699658"/>
              <a:gd name="connsiteY3" fmla="*/ 881743 h 2024743"/>
              <a:gd name="connsiteX4" fmla="*/ 54429 w 2699658"/>
              <a:gd name="connsiteY4" fmla="*/ 1055915 h 2024743"/>
              <a:gd name="connsiteX5" fmla="*/ 141515 w 2699658"/>
              <a:gd name="connsiteY5" fmla="*/ 1175658 h 2024743"/>
              <a:gd name="connsiteX6" fmla="*/ 206829 w 2699658"/>
              <a:gd name="connsiteY6" fmla="*/ 1295400 h 2024743"/>
              <a:gd name="connsiteX7" fmla="*/ 424543 w 2699658"/>
              <a:gd name="connsiteY7" fmla="*/ 1436915 h 2024743"/>
              <a:gd name="connsiteX8" fmla="*/ 587829 w 2699658"/>
              <a:gd name="connsiteY8" fmla="*/ 1458686 h 2024743"/>
              <a:gd name="connsiteX9" fmla="*/ 1001486 w 2699658"/>
              <a:gd name="connsiteY9" fmla="*/ 1164772 h 2024743"/>
              <a:gd name="connsiteX10" fmla="*/ 1143000 w 2699658"/>
              <a:gd name="connsiteY10" fmla="*/ 1262743 h 2024743"/>
              <a:gd name="connsiteX11" fmla="*/ 1208315 w 2699658"/>
              <a:gd name="connsiteY11" fmla="*/ 1643743 h 2024743"/>
              <a:gd name="connsiteX12" fmla="*/ 1382486 w 2699658"/>
              <a:gd name="connsiteY12" fmla="*/ 2024743 h 2024743"/>
              <a:gd name="connsiteX13" fmla="*/ 1589315 w 2699658"/>
              <a:gd name="connsiteY13" fmla="*/ 1970315 h 2024743"/>
              <a:gd name="connsiteX14" fmla="*/ 1665515 w 2699658"/>
              <a:gd name="connsiteY14" fmla="*/ 1915886 h 2024743"/>
              <a:gd name="connsiteX15" fmla="*/ 1937658 w 2699658"/>
              <a:gd name="connsiteY15" fmla="*/ 1970315 h 2024743"/>
              <a:gd name="connsiteX16" fmla="*/ 2188029 w 2699658"/>
              <a:gd name="connsiteY16" fmla="*/ 1883229 h 2024743"/>
              <a:gd name="connsiteX17" fmla="*/ 2525486 w 2699658"/>
              <a:gd name="connsiteY17" fmla="*/ 1589315 h 2024743"/>
              <a:gd name="connsiteX18" fmla="*/ 2699658 w 2699658"/>
              <a:gd name="connsiteY18" fmla="*/ 1360715 h 2024743"/>
              <a:gd name="connsiteX19" fmla="*/ 2612572 w 2699658"/>
              <a:gd name="connsiteY19" fmla="*/ 968829 h 2024743"/>
              <a:gd name="connsiteX20" fmla="*/ 2449286 w 2699658"/>
              <a:gd name="connsiteY20" fmla="*/ 794658 h 2024743"/>
              <a:gd name="connsiteX21" fmla="*/ 2362200 w 2699658"/>
              <a:gd name="connsiteY21" fmla="*/ 707572 h 2024743"/>
              <a:gd name="connsiteX22" fmla="*/ 2329543 w 2699658"/>
              <a:gd name="connsiteY22" fmla="*/ 576943 h 2024743"/>
              <a:gd name="connsiteX23" fmla="*/ 2253343 w 2699658"/>
              <a:gd name="connsiteY23" fmla="*/ 478972 h 2024743"/>
              <a:gd name="connsiteX24" fmla="*/ 2122715 w 2699658"/>
              <a:gd name="connsiteY24" fmla="*/ 489858 h 2024743"/>
              <a:gd name="connsiteX25" fmla="*/ 2057400 w 2699658"/>
              <a:gd name="connsiteY25" fmla="*/ 489858 h 2024743"/>
              <a:gd name="connsiteX26" fmla="*/ 2068286 w 2699658"/>
              <a:gd name="connsiteY26" fmla="*/ 370115 h 2024743"/>
              <a:gd name="connsiteX27" fmla="*/ 1981200 w 2699658"/>
              <a:gd name="connsiteY27" fmla="*/ 250372 h 2024743"/>
              <a:gd name="connsiteX28" fmla="*/ 1774372 w 2699658"/>
              <a:gd name="connsiteY28" fmla="*/ 76200 h 2024743"/>
              <a:gd name="connsiteX29" fmla="*/ 1687286 w 2699658"/>
              <a:gd name="connsiteY29" fmla="*/ 10886 h 2024743"/>
              <a:gd name="connsiteX30" fmla="*/ 1480458 w 2699658"/>
              <a:gd name="connsiteY30" fmla="*/ 0 h 2024743"/>
              <a:gd name="connsiteX31" fmla="*/ 1317172 w 2699658"/>
              <a:gd name="connsiteY31" fmla="*/ 10886 h 2024743"/>
              <a:gd name="connsiteX32" fmla="*/ 1153886 w 2699658"/>
              <a:gd name="connsiteY32" fmla="*/ 97972 h 2024743"/>
              <a:gd name="connsiteX33" fmla="*/ 1121229 w 2699658"/>
              <a:gd name="connsiteY33" fmla="*/ 337458 h 2024743"/>
              <a:gd name="connsiteX34" fmla="*/ 1055915 w 2699658"/>
              <a:gd name="connsiteY34" fmla="*/ 413658 h 2024743"/>
              <a:gd name="connsiteX35" fmla="*/ 1012372 w 2699658"/>
              <a:gd name="connsiteY35" fmla="*/ 446315 h 2024743"/>
              <a:gd name="connsiteX36" fmla="*/ 838200 w 2699658"/>
              <a:gd name="connsiteY36" fmla="*/ 468086 h 2024743"/>
              <a:gd name="connsiteX37" fmla="*/ 696686 w 2699658"/>
              <a:gd name="connsiteY37" fmla="*/ 500743 h 2024743"/>
              <a:gd name="connsiteX38" fmla="*/ 555171 w 2699658"/>
              <a:gd name="connsiteY38" fmla="*/ 500743 h 2024743"/>
              <a:gd name="connsiteX39" fmla="*/ 381000 w 2699658"/>
              <a:gd name="connsiteY39" fmla="*/ 522515 h 2024743"/>
              <a:gd name="connsiteX0" fmla="*/ 381000 w 2699658"/>
              <a:gd name="connsiteY0" fmla="*/ 522515 h 2024743"/>
              <a:gd name="connsiteX1" fmla="*/ 163286 w 2699658"/>
              <a:gd name="connsiteY1" fmla="*/ 511629 h 2024743"/>
              <a:gd name="connsiteX2" fmla="*/ 21772 w 2699658"/>
              <a:gd name="connsiteY2" fmla="*/ 696686 h 2024743"/>
              <a:gd name="connsiteX3" fmla="*/ 0 w 2699658"/>
              <a:gd name="connsiteY3" fmla="*/ 881743 h 2024743"/>
              <a:gd name="connsiteX4" fmla="*/ 54429 w 2699658"/>
              <a:gd name="connsiteY4" fmla="*/ 1055915 h 2024743"/>
              <a:gd name="connsiteX5" fmla="*/ 141515 w 2699658"/>
              <a:gd name="connsiteY5" fmla="*/ 1175658 h 2024743"/>
              <a:gd name="connsiteX6" fmla="*/ 206829 w 2699658"/>
              <a:gd name="connsiteY6" fmla="*/ 1295400 h 2024743"/>
              <a:gd name="connsiteX7" fmla="*/ 424543 w 2699658"/>
              <a:gd name="connsiteY7" fmla="*/ 1436915 h 2024743"/>
              <a:gd name="connsiteX8" fmla="*/ 587829 w 2699658"/>
              <a:gd name="connsiteY8" fmla="*/ 1458686 h 2024743"/>
              <a:gd name="connsiteX9" fmla="*/ 1001486 w 2699658"/>
              <a:gd name="connsiteY9" fmla="*/ 1164772 h 2024743"/>
              <a:gd name="connsiteX10" fmla="*/ 1143000 w 2699658"/>
              <a:gd name="connsiteY10" fmla="*/ 1262743 h 2024743"/>
              <a:gd name="connsiteX11" fmla="*/ 1208315 w 2699658"/>
              <a:gd name="connsiteY11" fmla="*/ 1643743 h 2024743"/>
              <a:gd name="connsiteX12" fmla="*/ 1382486 w 2699658"/>
              <a:gd name="connsiteY12" fmla="*/ 2024743 h 2024743"/>
              <a:gd name="connsiteX13" fmla="*/ 1589315 w 2699658"/>
              <a:gd name="connsiteY13" fmla="*/ 1970315 h 2024743"/>
              <a:gd name="connsiteX14" fmla="*/ 1665515 w 2699658"/>
              <a:gd name="connsiteY14" fmla="*/ 1915886 h 2024743"/>
              <a:gd name="connsiteX15" fmla="*/ 1937658 w 2699658"/>
              <a:gd name="connsiteY15" fmla="*/ 1970315 h 2024743"/>
              <a:gd name="connsiteX16" fmla="*/ 2188029 w 2699658"/>
              <a:gd name="connsiteY16" fmla="*/ 1883229 h 2024743"/>
              <a:gd name="connsiteX17" fmla="*/ 2525486 w 2699658"/>
              <a:gd name="connsiteY17" fmla="*/ 1589315 h 2024743"/>
              <a:gd name="connsiteX18" fmla="*/ 2699658 w 2699658"/>
              <a:gd name="connsiteY18" fmla="*/ 1360715 h 2024743"/>
              <a:gd name="connsiteX19" fmla="*/ 2612572 w 2699658"/>
              <a:gd name="connsiteY19" fmla="*/ 968829 h 2024743"/>
              <a:gd name="connsiteX20" fmla="*/ 2449286 w 2699658"/>
              <a:gd name="connsiteY20" fmla="*/ 794658 h 2024743"/>
              <a:gd name="connsiteX21" fmla="*/ 2362200 w 2699658"/>
              <a:gd name="connsiteY21" fmla="*/ 707572 h 2024743"/>
              <a:gd name="connsiteX22" fmla="*/ 2329543 w 2699658"/>
              <a:gd name="connsiteY22" fmla="*/ 576943 h 2024743"/>
              <a:gd name="connsiteX23" fmla="*/ 2253343 w 2699658"/>
              <a:gd name="connsiteY23" fmla="*/ 478972 h 2024743"/>
              <a:gd name="connsiteX24" fmla="*/ 2122715 w 2699658"/>
              <a:gd name="connsiteY24" fmla="*/ 489858 h 2024743"/>
              <a:gd name="connsiteX25" fmla="*/ 2057400 w 2699658"/>
              <a:gd name="connsiteY25" fmla="*/ 489858 h 2024743"/>
              <a:gd name="connsiteX26" fmla="*/ 2068286 w 2699658"/>
              <a:gd name="connsiteY26" fmla="*/ 370115 h 2024743"/>
              <a:gd name="connsiteX27" fmla="*/ 1981200 w 2699658"/>
              <a:gd name="connsiteY27" fmla="*/ 250372 h 2024743"/>
              <a:gd name="connsiteX28" fmla="*/ 1774372 w 2699658"/>
              <a:gd name="connsiteY28" fmla="*/ 76200 h 2024743"/>
              <a:gd name="connsiteX29" fmla="*/ 1687286 w 2699658"/>
              <a:gd name="connsiteY29" fmla="*/ 10886 h 2024743"/>
              <a:gd name="connsiteX30" fmla="*/ 1480458 w 2699658"/>
              <a:gd name="connsiteY30" fmla="*/ 0 h 2024743"/>
              <a:gd name="connsiteX31" fmla="*/ 1317172 w 2699658"/>
              <a:gd name="connsiteY31" fmla="*/ 10886 h 2024743"/>
              <a:gd name="connsiteX32" fmla="*/ 1153886 w 2699658"/>
              <a:gd name="connsiteY32" fmla="*/ 97972 h 2024743"/>
              <a:gd name="connsiteX33" fmla="*/ 1121229 w 2699658"/>
              <a:gd name="connsiteY33" fmla="*/ 337458 h 2024743"/>
              <a:gd name="connsiteX34" fmla="*/ 1055915 w 2699658"/>
              <a:gd name="connsiteY34" fmla="*/ 413658 h 2024743"/>
              <a:gd name="connsiteX35" fmla="*/ 1012372 w 2699658"/>
              <a:gd name="connsiteY35" fmla="*/ 446315 h 2024743"/>
              <a:gd name="connsiteX36" fmla="*/ 838200 w 2699658"/>
              <a:gd name="connsiteY36" fmla="*/ 468086 h 2024743"/>
              <a:gd name="connsiteX37" fmla="*/ 696686 w 2699658"/>
              <a:gd name="connsiteY37" fmla="*/ 500743 h 2024743"/>
              <a:gd name="connsiteX38" fmla="*/ 555171 w 2699658"/>
              <a:gd name="connsiteY38" fmla="*/ 500743 h 2024743"/>
              <a:gd name="connsiteX39" fmla="*/ 381000 w 2699658"/>
              <a:gd name="connsiteY39" fmla="*/ 522515 h 2024743"/>
              <a:gd name="connsiteX0" fmla="*/ 283029 w 2699658"/>
              <a:gd name="connsiteY0" fmla="*/ 424543 h 2024743"/>
              <a:gd name="connsiteX1" fmla="*/ 163286 w 2699658"/>
              <a:gd name="connsiteY1" fmla="*/ 511629 h 2024743"/>
              <a:gd name="connsiteX2" fmla="*/ 21772 w 2699658"/>
              <a:gd name="connsiteY2" fmla="*/ 696686 h 2024743"/>
              <a:gd name="connsiteX3" fmla="*/ 0 w 2699658"/>
              <a:gd name="connsiteY3" fmla="*/ 881743 h 2024743"/>
              <a:gd name="connsiteX4" fmla="*/ 54429 w 2699658"/>
              <a:gd name="connsiteY4" fmla="*/ 1055915 h 2024743"/>
              <a:gd name="connsiteX5" fmla="*/ 141515 w 2699658"/>
              <a:gd name="connsiteY5" fmla="*/ 1175658 h 2024743"/>
              <a:gd name="connsiteX6" fmla="*/ 206829 w 2699658"/>
              <a:gd name="connsiteY6" fmla="*/ 1295400 h 2024743"/>
              <a:gd name="connsiteX7" fmla="*/ 424543 w 2699658"/>
              <a:gd name="connsiteY7" fmla="*/ 1436915 h 2024743"/>
              <a:gd name="connsiteX8" fmla="*/ 587829 w 2699658"/>
              <a:gd name="connsiteY8" fmla="*/ 1458686 h 2024743"/>
              <a:gd name="connsiteX9" fmla="*/ 1001486 w 2699658"/>
              <a:gd name="connsiteY9" fmla="*/ 1164772 h 2024743"/>
              <a:gd name="connsiteX10" fmla="*/ 1143000 w 2699658"/>
              <a:gd name="connsiteY10" fmla="*/ 1262743 h 2024743"/>
              <a:gd name="connsiteX11" fmla="*/ 1208315 w 2699658"/>
              <a:gd name="connsiteY11" fmla="*/ 1643743 h 2024743"/>
              <a:gd name="connsiteX12" fmla="*/ 1382486 w 2699658"/>
              <a:gd name="connsiteY12" fmla="*/ 2024743 h 2024743"/>
              <a:gd name="connsiteX13" fmla="*/ 1589315 w 2699658"/>
              <a:gd name="connsiteY13" fmla="*/ 1970315 h 2024743"/>
              <a:gd name="connsiteX14" fmla="*/ 1665515 w 2699658"/>
              <a:gd name="connsiteY14" fmla="*/ 1915886 h 2024743"/>
              <a:gd name="connsiteX15" fmla="*/ 1937658 w 2699658"/>
              <a:gd name="connsiteY15" fmla="*/ 1970315 h 2024743"/>
              <a:gd name="connsiteX16" fmla="*/ 2188029 w 2699658"/>
              <a:gd name="connsiteY16" fmla="*/ 1883229 h 2024743"/>
              <a:gd name="connsiteX17" fmla="*/ 2525486 w 2699658"/>
              <a:gd name="connsiteY17" fmla="*/ 1589315 h 2024743"/>
              <a:gd name="connsiteX18" fmla="*/ 2699658 w 2699658"/>
              <a:gd name="connsiteY18" fmla="*/ 1360715 h 2024743"/>
              <a:gd name="connsiteX19" fmla="*/ 2612572 w 2699658"/>
              <a:gd name="connsiteY19" fmla="*/ 968829 h 2024743"/>
              <a:gd name="connsiteX20" fmla="*/ 2449286 w 2699658"/>
              <a:gd name="connsiteY20" fmla="*/ 794658 h 2024743"/>
              <a:gd name="connsiteX21" fmla="*/ 2362200 w 2699658"/>
              <a:gd name="connsiteY21" fmla="*/ 707572 h 2024743"/>
              <a:gd name="connsiteX22" fmla="*/ 2329543 w 2699658"/>
              <a:gd name="connsiteY22" fmla="*/ 576943 h 2024743"/>
              <a:gd name="connsiteX23" fmla="*/ 2253343 w 2699658"/>
              <a:gd name="connsiteY23" fmla="*/ 478972 h 2024743"/>
              <a:gd name="connsiteX24" fmla="*/ 2122715 w 2699658"/>
              <a:gd name="connsiteY24" fmla="*/ 489858 h 2024743"/>
              <a:gd name="connsiteX25" fmla="*/ 2057400 w 2699658"/>
              <a:gd name="connsiteY25" fmla="*/ 489858 h 2024743"/>
              <a:gd name="connsiteX26" fmla="*/ 2068286 w 2699658"/>
              <a:gd name="connsiteY26" fmla="*/ 370115 h 2024743"/>
              <a:gd name="connsiteX27" fmla="*/ 1981200 w 2699658"/>
              <a:gd name="connsiteY27" fmla="*/ 250372 h 2024743"/>
              <a:gd name="connsiteX28" fmla="*/ 1774372 w 2699658"/>
              <a:gd name="connsiteY28" fmla="*/ 76200 h 2024743"/>
              <a:gd name="connsiteX29" fmla="*/ 1687286 w 2699658"/>
              <a:gd name="connsiteY29" fmla="*/ 10886 h 2024743"/>
              <a:gd name="connsiteX30" fmla="*/ 1480458 w 2699658"/>
              <a:gd name="connsiteY30" fmla="*/ 0 h 2024743"/>
              <a:gd name="connsiteX31" fmla="*/ 1317172 w 2699658"/>
              <a:gd name="connsiteY31" fmla="*/ 10886 h 2024743"/>
              <a:gd name="connsiteX32" fmla="*/ 1153886 w 2699658"/>
              <a:gd name="connsiteY32" fmla="*/ 97972 h 2024743"/>
              <a:gd name="connsiteX33" fmla="*/ 1121229 w 2699658"/>
              <a:gd name="connsiteY33" fmla="*/ 337458 h 2024743"/>
              <a:gd name="connsiteX34" fmla="*/ 1055915 w 2699658"/>
              <a:gd name="connsiteY34" fmla="*/ 413658 h 2024743"/>
              <a:gd name="connsiteX35" fmla="*/ 1012372 w 2699658"/>
              <a:gd name="connsiteY35" fmla="*/ 446315 h 2024743"/>
              <a:gd name="connsiteX36" fmla="*/ 838200 w 2699658"/>
              <a:gd name="connsiteY36" fmla="*/ 468086 h 2024743"/>
              <a:gd name="connsiteX37" fmla="*/ 696686 w 2699658"/>
              <a:gd name="connsiteY37" fmla="*/ 500743 h 2024743"/>
              <a:gd name="connsiteX38" fmla="*/ 555171 w 2699658"/>
              <a:gd name="connsiteY38" fmla="*/ 500743 h 2024743"/>
              <a:gd name="connsiteX39" fmla="*/ 283029 w 2699658"/>
              <a:gd name="connsiteY39" fmla="*/ 424543 h 202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699658" h="2024743">
                <a:moveTo>
                  <a:pt x="283029" y="424543"/>
                </a:moveTo>
                <a:lnTo>
                  <a:pt x="163286" y="511629"/>
                </a:lnTo>
                <a:lnTo>
                  <a:pt x="21772" y="696686"/>
                </a:lnTo>
                <a:lnTo>
                  <a:pt x="0" y="881743"/>
                </a:lnTo>
                <a:lnTo>
                  <a:pt x="54429" y="1055915"/>
                </a:lnTo>
                <a:lnTo>
                  <a:pt x="141515" y="1175658"/>
                </a:lnTo>
                <a:lnTo>
                  <a:pt x="206829" y="1295400"/>
                </a:lnTo>
                <a:lnTo>
                  <a:pt x="424543" y="1436915"/>
                </a:lnTo>
                <a:lnTo>
                  <a:pt x="587829" y="1458686"/>
                </a:lnTo>
                <a:lnTo>
                  <a:pt x="1001486" y="1164772"/>
                </a:lnTo>
                <a:lnTo>
                  <a:pt x="1143000" y="1262743"/>
                </a:lnTo>
                <a:lnTo>
                  <a:pt x="1208315" y="1643743"/>
                </a:lnTo>
                <a:lnTo>
                  <a:pt x="1382486" y="2024743"/>
                </a:lnTo>
                <a:lnTo>
                  <a:pt x="1589315" y="1970315"/>
                </a:lnTo>
                <a:lnTo>
                  <a:pt x="1665515" y="1915886"/>
                </a:lnTo>
                <a:lnTo>
                  <a:pt x="1937658" y="1970315"/>
                </a:lnTo>
                <a:lnTo>
                  <a:pt x="2188029" y="1883229"/>
                </a:lnTo>
                <a:lnTo>
                  <a:pt x="2525486" y="1589315"/>
                </a:lnTo>
                <a:lnTo>
                  <a:pt x="2699658" y="1360715"/>
                </a:lnTo>
                <a:lnTo>
                  <a:pt x="2612572" y="968829"/>
                </a:lnTo>
                <a:lnTo>
                  <a:pt x="2449286" y="794658"/>
                </a:lnTo>
                <a:lnTo>
                  <a:pt x="2362200" y="707572"/>
                </a:lnTo>
                <a:lnTo>
                  <a:pt x="2329543" y="576943"/>
                </a:lnTo>
                <a:lnTo>
                  <a:pt x="2253343" y="478972"/>
                </a:lnTo>
                <a:lnTo>
                  <a:pt x="2122715" y="489858"/>
                </a:lnTo>
                <a:lnTo>
                  <a:pt x="2057400" y="489858"/>
                </a:lnTo>
                <a:lnTo>
                  <a:pt x="2068286" y="370115"/>
                </a:lnTo>
                <a:lnTo>
                  <a:pt x="1981200" y="250372"/>
                </a:lnTo>
                <a:lnTo>
                  <a:pt x="1774372" y="76200"/>
                </a:lnTo>
                <a:lnTo>
                  <a:pt x="1687286" y="10886"/>
                </a:lnTo>
                <a:lnTo>
                  <a:pt x="1480458" y="0"/>
                </a:lnTo>
                <a:lnTo>
                  <a:pt x="1317172" y="10886"/>
                </a:lnTo>
                <a:lnTo>
                  <a:pt x="1153886" y="97972"/>
                </a:lnTo>
                <a:lnTo>
                  <a:pt x="1121229" y="337458"/>
                </a:lnTo>
                <a:lnTo>
                  <a:pt x="1055915" y="413658"/>
                </a:lnTo>
                <a:lnTo>
                  <a:pt x="1012372" y="446315"/>
                </a:lnTo>
                <a:lnTo>
                  <a:pt x="838200" y="468086"/>
                </a:lnTo>
                <a:lnTo>
                  <a:pt x="696686" y="500743"/>
                </a:lnTo>
                <a:lnTo>
                  <a:pt x="555171" y="500743"/>
                </a:lnTo>
                <a:lnTo>
                  <a:pt x="283029" y="42454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170109" y="4169208"/>
            <a:ext cx="991569" cy="563991"/>
          </a:xfrm>
          <a:custGeom>
            <a:avLst/>
            <a:gdLst>
              <a:gd name="connsiteX0" fmla="*/ 95003 w 890650"/>
              <a:gd name="connsiteY0" fmla="*/ 433450 h 510639"/>
              <a:gd name="connsiteX1" fmla="*/ 231569 w 890650"/>
              <a:gd name="connsiteY1" fmla="*/ 463138 h 510639"/>
              <a:gd name="connsiteX2" fmla="*/ 350322 w 890650"/>
              <a:gd name="connsiteY2" fmla="*/ 504702 h 510639"/>
              <a:gd name="connsiteX3" fmla="*/ 516577 w 890650"/>
              <a:gd name="connsiteY3" fmla="*/ 510639 h 510639"/>
              <a:gd name="connsiteX4" fmla="*/ 724395 w 890650"/>
              <a:gd name="connsiteY4" fmla="*/ 480951 h 510639"/>
              <a:gd name="connsiteX5" fmla="*/ 825335 w 890650"/>
              <a:gd name="connsiteY5" fmla="*/ 463138 h 510639"/>
              <a:gd name="connsiteX6" fmla="*/ 837211 w 890650"/>
              <a:gd name="connsiteY6" fmla="*/ 380011 h 510639"/>
              <a:gd name="connsiteX7" fmla="*/ 872837 w 890650"/>
              <a:gd name="connsiteY7" fmla="*/ 326572 h 510639"/>
              <a:gd name="connsiteX8" fmla="*/ 890650 w 890650"/>
              <a:gd name="connsiteY8" fmla="*/ 279071 h 510639"/>
              <a:gd name="connsiteX9" fmla="*/ 855024 w 890650"/>
              <a:gd name="connsiteY9" fmla="*/ 225632 h 510639"/>
              <a:gd name="connsiteX10" fmla="*/ 783772 w 890650"/>
              <a:gd name="connsiteY10" fmla="*/ 201881 h 510639"/>
              <a:gd name="connsiteX11" fmla="*/ 754083 w 890650"/>
              <a:gd name="connsiteY11" fmla="*/ 142504 h 510639"/>
              <a:gd name="connsiteX12" fmla="*/ 736270 w 890650"/>
              <a:gd name="connsiteY12" fmla="*/ 83128 h 510639"/>
              <a:gd name="connsiteX13" fmla="*/ 688769 w 890650"/>
              <a:gd name="connsiteY13" fmla="*/ 23751 h 510639"/>
              <a:gd name="connsiteX14" fmla="*/ 552203 w 890650"/>
              <a:gd name="connsiteY14" fmla="*/ 23751 h 510639"/>
              <a:gd name="connsiteX15" fmla="*/ 486889 w 890650"/>
              <a:gd name="connsiteY15" fmla="*/ 35626 h 510639"/>
              <a:gd name="connsiteX16" fmla="*/ 480951 w 890650"/>
              <a:gd name="connsiteY16" fmla="*/ 0 h 510639"/>
              <a:gd name="connsiteX17" fmla="*/ 273133 w 890650"/>
              <a:gd name="connsiteY17" fmla="*/ 53439 h 510639"/>
              <a:gd name="connsiteX18" fmla="*/ 130629 w 890650"/>
              <a:gd name="connsiteY18" fmla="*/ 112816 h 510639"/>
              <a:gd name="connsiteX19" fmla="*/ 47502 w 890650"/>
              <a:gd name="connsiteY19" fmla="*/ 190006 h 510639"/>
              <a:gd name="connsiteX20" fmla="*/ 0 w 890650"/>
              <a:gd name="connsiteY20" fmla="*/ 237507 h 510639"/>
              <a:gd name="connsiteX21" fmla="*/ 53439 w 890650"/>
              <a:gd name="connsiteY21" fmla="*/ 290946 h 510639"/>
              <a:gd name="connsiteX22" fmla="*/ 95003 w 890650"/>
              <a:gd name="connsiteY22" fmla="*/ 433450 h 510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90650" h="510639">
                <a:moveTo>
                  <a:pt x="95003" y="433450"/>
                </a:moveTo>
                <a:lnTo>
                  <a:pt x="231569" y="463138"/>
                </a:lnTo>
                <a:lnTo>
                  <a:pt x="350322" y="504702"/>
                </a:lnTo>
                <a:lnTo>
                  <a:pt x="516577" y="510639"/>
                </a:lnTo>
                <a:lnTo>
                  <a:pt x="724395" y="480951"/>
                </a:lnTo>
                <a:lnTo>
                  <a:pt x="825335" y="463138"/>
                </a:lnTo>
                <a:lnTo>
                  <a:pt x="837211" y="380011"/>
                </a:lnTo>
                <a:lnTo>
                  <a:pt x="872837" y="326572"/>
                </a:lnTo>
                <a:lnTo>
                  <a:pt x="890650" y="279071"/>
                </a:lnTo>
                <a:lnTo>
                  <a:pt x="855024" y="225632"/>
                </a:lnTo>
                <a:lnTo>
                  <a:pt x="783772" y="201881"/>
                </a:lnTo>
                <a:lnTo>
                  <a:pt x="754083" y="142504"/>
                </a:lnTo>
                <a:lnTo>
                  <a:pt x="736270" y="83128"/>
                </a:lnTo>
                <a:lnTo>
                  <a:pt x="688769" y="23751"/>
                </a:lnTo>
                <a:lnTo>
                  <a:pt x="552203" y="23751"/>
                </a:lnTo>
                <a:lnTo>
                  <a:pt x="486889" y="35626"/>
                </a:lnTo>
                <a:lnTo>
                  <a:pt x="480951" y="0"/>
                </a:lnTo>
                <a:lnTo>
                  <a:pt x="273133" y="53439"/>
                </a:lnTo>
                <a:lnTo>
                  <a:pt x="130629" y="112816"/>
                </a:lnTo>
                <a:lnTo>
                  <a:pt x="47502" y="190006"/>
                </a:lnTo>
                <a:lnTo>
                  <a:pt x="0" y="237507"/>
                </a:lnTo>
                <a:lnTo>
                  <a:pt x="53439" y="290946"/>
                </a:lnTo>
                <a:lnTo>
                  <a:pt x="95003" y="433450"/>
                </a:lnTo>
                <a:close/>
              </a:path>
            </a:pathLst>
          </a:cu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416518" y="3677622"/>
            <a:ext cx="1813838" cy="1094924"/>
          </a:xfrm>
          <a:custGeom>
            <a:avLst/>
            <a:gdLst>
              <a:gd name="connsiteX0" fmla="*/ 807522 w 1205345"/>
              <a:gd name="connsiteY0" fmla="*/ 534389 h 973776"/>
              <a:gd name="connsiteX1" fmla="*/ 688769 w 1205345"/>
              <a:gd name="connsiteY1" fmla="*/ 653143 h 973776"/>
              <a:gd name="connsiteX2" fmla="*/ 617517 w 1205345"/>
              <a:gd name="connsiteY2" fmla="*/ 653143 h 973776"/>
              <a:gd name="connsiteX3" fmla="*/ 617517 w 1205345"/>
              <a:gd name="connsiteY3" fmla="*/ 653143 h 973776"/>
              <a:gd name="connsiteX4" fmla="*/ 564078 w 1205345"/>
              <a:gd name="connsiteY4" fmla="*/ 754083 h 973776"/>
              <a:gd name="connsiteX5" fmla="*/ 534389 w 1205345"/>
              <a:gd name="connsiteY5" fmla="*/ 807522 h 973776"/>
              <a:gd name="connsiteX6" fmla="*/ 486888 w 1205345"/>
              <a:gd name="connsiteY6" fmla="*/ 807522 h 973776"/>
              <a:gd name="connsiteX7" fmla="*/ 457200 w 1205345"/>
              <a:gd name="connsiteY7" fmla="*/ 765958 h 973776"/>
              <a:gd name="connsiteX8" fmla="*/ 433449 w 1205345"/>
              <a:gd name="connsiteY8" fmla="*/ 748145 h 973776"/>
              <a:gd name="connsiteX9" fmla="*/ 279070 w 1205345"/>
              <a:gd name="connsiteY9" fmla="*/ 884711 h 973776"/>
              <a:gd name="connsiteX10" fmla="*/ 207818 w 1205345"/>
              <a:gd name="connsiteY10" fmla="*/ 938150 h 973776"/>
              <a:gd name="connsiteX11" fmla="*/ 154379 w 1205345"/>
              <a:gd name="connsiteY11" fmla="*/ 944088 h 973776"/>
              <a:gd name="connsiteX12" fmla="*/ 89065 w 1205345"/>
              <a:gd name="connsiteY12" fmla="*/ 944088 h 973776"/>
              <a:gd name="connsiteX13" fmla="*/ 29688 w 1205345"/>
              <a:gd name="connsiteY13" fmla="*/ 973776 h 973776"/>
              <a:gd name="connsiteX14" fmla="*/ 29688 w 1205345"/>
              <a:gd name="connsiteY14" fmla="*/ 973776 h 973776"/>
              <a:gd name="connsiteX15" fmla="*/ 0 w 1205345"/>
              <a:gd name="connsiteY15" fmla="*/ 884711 h 973776"/>
              <a:gd name="connsiteX16" fmla="*/ 47501 w 1205345"/>
              <a:gd name="connsiteY16" fmla="*/ 795647 h 973776"/>
              <a:gd name="connsiteX17" fmla="*/ 89065 w 1205345"/>
              <a:gd name="connsiteY17" fmla="*/ 599704 h 973776"/>
              <a:gd name="connsiteX18" fmla="*/ 124691 w 1205345"/>
              <a:gd name="connsiteY18" fmla="*/ 558140 h 973776"/>
              <a:gd name="connsiteX19" fmla="*/ 154379 w 1205345"/>
              <a:gd name="connsiteY19" fmla="*/ 534389 h 973776"/>
              <a:gd name="connsiteX20" fmla="*/ 255319 w 1205345"/>
              <a:gd name="connsiteY20" fmla="*/ 421574 h 973776"/>
              <a:gd name="connsiteX21" fmla="*/ 326571 w 1205345"/>
              <a:gd name="connsiteY21" fmla="*/ 368135 h 973776"/>
              <a:gd name="connsiteX22" fmla="*/ 368135 w 1205345"/>
              <a:gd name="connsiteY22" fmla="*/ 201880 h 973776"/>
              <a:gd name="connsiteX23" fmla="*/ 421574 w 1205345"/>
              <a:gd name="connsiteY23" fmla="*/ 106878 h 973776"/>
              <a:gd name="connsiteX24" fmla="*/ 670956 w 1205345"/>
              <a:gd name="connsiteY24" fmla="*/ 11875 h 973776"/>
              <a:gd name="connsiteX25" fmla="*/ 837210 w 1205345"/>
              <a:gd name="connsiteY25" fmla="*/ 0 h 973776"/>
              <a:gd name="connsiteX26" fmla="*/ 979714 w 1205345"/>
              <a:gd name="connsiteY26" fmla="*/ 41563 h 973776"/>
              <a:gd name="connsiteX27" fmla="*/ 1068779 w 1205345"/>
              <a:gd name="connsiteY27" fmla="*/ 112815 h 973776"/>
              <a:gd name="connsiteX28" fmla="*/ 1175657 w 1205345"/>
              <a:gd name="connsiteY28" fmla="*/ 207818 h 973776"/>
              <a:gd name="connsiteX29" fmla="*/ 1205345 w 1205345"/>
              <a:gd name="connsiteY29" fmla="*/ 320634 h 973776"/>
              <a:gd name="connsiteX30" fmla="*/ 1163782 w 1205345"/>
              <a:gd name="connsiteY30" fmla="*/ 445324 h 973776"/>
              <a:gd name="connsiteX31" fmla="*/ 1050966 w 1205345"/>
              <a:gd name="connsiteY31" fmla="*/ 463137 h 973776"/>
              <a:gd name="connsiteX32" fmla="*/ 938150 w 1205345"/>
              <a:gd name="connsiteY32" fmla="*/ 504701 h 973776"/>
              <a:gd name="connsiteX33" fmla="*/ 807522 w 1205345"/>
              <a:gd name="connsiteY33" fmla="*/ 534389 h 973776"/>
              <a:gd name="connsiteX0" fmla="*/ 807522 w 1295601"/>
              <a:gd name="connsiteY0" fmla="*/ 534389 h 973776"/>
              <a:gd name="connsiteX1" fmla="*/ 688769 w 1295601"/>
              <a:gd name="connsiteY1" fmla="*/ 653143 h 973776"/>
              <a:gd name="connsiteX2" fmla="*/ 617517 w 1295601"/>
              <a:gd name="connsiteY2" fmla="*/ 653143 h 973776"/>
              <a:gd name="connsiteX3" fmla="*/ 617517 w 1295601"/>
              <a:gd name="connsiteY3" fmla="*/ 653143 h 973776"/>
              <a:gd name="connsiteX4" fmla="*/ 564078 w 1295601"/>
              <a:gd name="connsiteY4" fmla="*/ 754083 h 973776"/>
              <a:gd name="connsiteX5" fmla="*/ 534389 w 1295601"/>
              <a:gd name="connsiteY5" fmla="*/ 807522 h 973776"/>
              <a:gd name="connsiteX6" fmla="*/ 486888 w 1295601"/>
              <a:gd name="connsiteY6" fmla="*/ 807522 h 973776"/>
              <a:gd name="connsiteX7" fmla="*/ 457200 w 1295601"/>
              <a:gd name="connsiteY7" fmla="*/ 765958 h 973776"/>
              <a:gd name="connsiteX8" fmla="*/ 433449 w 1295601"/>
              <a:gd name="connsiteY8" fmla="*/ 748145 h 973776"/>
              <a:gd name="connsiteX9" fmla="*/ 279070 w 1295601"/>
              <a:gd name="connsiteY9" fmla="*/ 884711 h 973776"/>
              <a:gd name="connsiteX10" fmla="*/ 207818 w 1295601"/>
              <a:gd name="connsiteY10" fmla="*/ 938150 h 973776"/>
              <a:gd name="connsiteX11" fmla="*/ 154379 w 1295601"/>
              <a:gd name="connsiteY11" fmla="*/ 944088 h 973776"/>
              <a:gd name="connsiteX12" fmla="*/ 89065 w 1295601"/>
              <a:gd name="connsiteY12" fmla="*/ 944088 h 973776"/>
              <a:gd name="connsiteX13" fmla="*/ 29688 w 1295601"/>
              <a:gd name="connsiteY13" fmla="*/ 973776 h 973776"/>
              <a:gd name="connsiteX14" fmla="*/ 29688 w 1295601"/>
              <a:gd name="connsiteY14" fmla="*/ 973776 h 973776"/>
              <a:gd name="connsiteX15" fmla="*/ 0 w 1295601"/>
              <a:gd name="connsiteY15" fmla="*/ 884711 h 973776"/>
              <a:gd name="connsiteX16" fmla="*/ 47501 w 1295601"/>
              <a:gd name="connsiteY16" fmla="*/ 795647 h 973776"/>
              <a:gd name="connsiteX17" fmla="*/ 89065 w 1295601"/>
              <a:gd name="connsiteY17" fmla="*/ 599704 h 973776"/>
              <a:gd name="connsiteX18" fmla="*/ 124691 w 1295601"/>
              <a:gd name="connsiteY18" fmla="*/ 558140 h 973776"/>
              <a:gd name="connsiteX19" fmla="*/ 154379 w 1295601"/>
              <a:gd name="connsiteY19" fmla="*/ 534389 h 973776"/>
              <a:gd name="connsiteX20" fmla="*/ 255319 w 1295601"/>
              <a:gd name="connsiteY20" fmla="*/ 421574 h 973776"/>
              <a:gd name="connsiteX21" fmla="*/ 326571 w 1295601"/>
              <a:gd name="connsiteY21" fmla="*/ 368135 h 973776"/>
              <a:gd name="connsiteX22" fmla="*/ 368135 w 1295601"/>
              <a:gd name="connsiteY22" fmla="*/ 201880 h 973776"/>
              <a:gd name="connsiteX23" fmla="*/ 421574 w 1295601"/>
              <a:gd name="connsiteY23" fmla="*/ 106878 h 973776"/>
              <a:gd name="connsiteX24" fmla="*/ 670956 w 1295601"/>
              <a:gd name="connsiteY24" fmla="*/ 11875 h 973776"/>
              <a:gd name="connsiteX25" fmla="*/ 837210 w 1295601"/>
              <a:gd name="connsiteY25" fmla="*/ 0 h 973776"/>
              <a:gd name="connsiteX26" fmla="*/ 979714 w 1295601"/>
              <a:gd name="connsiteY26" fmla="*/ 41563 h 973776"/>
              <a:gd name="connsiteX27" fmla="*/ 1068779 w 1295601"/>
              <a:gd name="connsiteY27" fmla="*/ 112815 h 973776"/>
              <a:gd name="connsiteX28" fmla="*/ 1175657 w 1295601"/>
              <a:gd name="connsiteY28" fmla="*/ 207818 h 973776"/>
              <a:gd name="connsiteX29" fmla="*/ 1295601 w 1295601"/>
              <a:gd name="connsiteY29" fmla="*/ 438905 h 973776"/>
              <a:gd name="connsiteX30" fmla="*/ 1163782 w 1295601"/>
              <a:gd name="connsiteY30" fmla="*/ 445324 h 973776"/>
              <a:gd name="connsiteX31" fmla="*/ 1050966 w 1295601"/>
              <a:gd name="connsiteY31" fmla="*/ 463137 h 973776"/>
              <a:gd name="connsiteX32" fmla="*/ 938150 w 1295601"/>
              <a:gd name="connsiteY32" fmla="*/ 504701 h 973776"/>
              <a:gd name="connsiteX33" fmla="*/ 807522 w 1295601"/>
              <a:gd name="connsiteY33" fmla="*/ 534389 h 973776"/>
              <a:gd name="connsiteX0" fmla="*/ 807522 w 1295601"/>
              <a:gd name="connsiteY0" fmla="*/ 534389 h 973776"/>
              <a:gd name="connsiteX1" fmla="*/ 688769 w 1295601"/>
              <a:gd name="connsiteY1" fmla="*/ 653143 h 973776"/>
              <a:gd name="connsiteX2" fmla="*/ 617517 w 1295601"/>
              <a:gd name="connsiteY2" fmla="*/ 653143 h 973776"/>
              <a:gd name="connsiteX3" fmla="*/ 617517 w 1295601"/>
              <a:gd name="connsiteY3" fmla="*/ 653143 h 973776"/>
              <a:gd name="connsiteX4" fmla="*/ 564078 w 1295601"/>
              <a:gd name="connsiteY4" fmla="*/ 754083 h 973776"/>
              <a:gd name="connsiteX5" fmla="*/ 534389 w 1295601"/>
              <a:gd name="connsiteY5" fmla="*/ 807522 h 973776"/>
              <a:gd name="connsiteX6" fmla="*/ 486888 w 1295601"/>
              <a:gd name="connsiteY6" fmla="*/ 807522 h 973776"/>
              <a:gd name="connsiteX7" fmla="*/ 457200 w 1295601"/>
              <a:gd name="connsiteY7" fmla="*/ 765958 h 973776"/>
              <a:gd name="connsiteX8" fmla="*/ 433449 w 1295601"/>
              <a:gd name="connsiteY8" fmla="*/ 748145 h 973776"/>
              <a:gd name="connsiteX9" fmla="*/ 279070 w 1295601"/>
              <a:gd name="connsiteY9" fmla="*/ 884711 h 973776"/>
              <a:gd name="connsiteX10" fmla="*/ 207818 w 1295601"/>
              <a:gd name="connsiteY10" fmla="*/ 938150 h 973776"/>
              <a:gd name="connsiteX11" fmla="*/ 154379 w 1295601"/>
              <a:gd name="connsiteY11" fmla="*/ 944088 h 973776"/>
              <a:gd name="connsiteX12" fmla="*/ 89065 w 1295601"/>
              <a:gd name="connsiteY12" fmla="*/ 944088 h 973776"/>
              <a:gd name="connsiteX13" fmla="*/ 29688 w 1295601"/>
              <a:gd name="connsiteY13" fmla="*/ 973776 h 973776"/>
              <a:gd name="connsiteX14" fmla="*/ 29688 w 1295601"/>
              <a:gd name="connsiteY14" fmla="*/ 973776 h 973776"/>
              <a:gd name="connsiteX15" fmla="*/ 0 w 1295601"/>
              <a:gd name="connsiteY15" fmla="*/ 884711 h 973776"/>
              <a:gd name="connsiteX16" fmla="*/ 47501 w 1295601"/>
              <a:gd name="connsiteY16" fmla="*/ 795647 h 973776"/>
              <a:gd name="connsiteX17" fmla="*/ 89065 w 1295601"/>
              <a:gd name="connsiteY17" fmla="*/ 599704 h 973776"/>
              <a:gd name="connsiteX18" fmla="*/ 124691 w 1295601"/>
              <a:gd name="connsiteY18" fmla="*/ 558140 h 973776"/>
              <a:gd name="connsiteX19" fmla="*/ 154379 w 1295601"/>
              <a:gd name="connsiteY19" fmla="*/ 534389 h 973776"/>
              <a:gd name="connsiteX20" fmla="*/ 255319 w 1295601"/>
              <a:gd name="connsiteY20" fmla="*/ 421574 h 973776"/>
              <a:gd name="connsiteX21" fmla="*/ 326571 w 1295601"/>
              <a:gd name="connsiteY21" fmla="*/ 368135 h 973776"/>
              <a:gd name="connsiteX22" fmla="*/ 368135 w 1295601"/>
              <a:gd name="connsiteY22" fmla="*/ 201880 h 973776"/>
              <a:gd name="connsiteX23" fmla="*/ 421574 w 1295601"/>
              <a:gd name="connsiteY23" fmla="*/ 106878 h 973776"/>
              <a:gd name="connsiteX24" fmla="*/ 670956 w 1295601"/>
              <a:gd name="connsiteY24" fmla="*/ 11875 h 973776"/>
              <a:gd name="connsiteX25" fmla="*/ 837210 w 1295601"/>
              <a:gd name="connsiteY25" fmla="*/ 0 h 973776"/>
              <a:gd name="connsiteX26" fmla="*/ 979714 w 1295601"/>
              <a:gd name="connsiteY26" fmla="*/ 41563 h 973776"/>
              <a:gd name="connsiteX27" fmla="*/ 1068779 w 1295601"/>
              <a:gd name="connsiteY27" fmla="*/ 112815 h 973776"/>
              <a:gd name="connsiteX28" fmla="*/ 1238836 w 1295601"/>
              <a:gd name="connsiteY28" fmla="*/ 135036 h 973776"/>
              <a:gd name="connsiteX29" fmla="*/ 1295601 w 1295601"/>
              <a:gd name="connsiteY29" fmla="*/ 438905 h 973776"/>
              <a:gd name="connsiteX30" fmla="*/ 1163782 w 1295601"/>
              <a:gd name="connsiteY30" fmla="*/ 445324 h 973776"/>
              <a:gd name="connsiteX31" fmla="*/ 1050966 w 1295601"/>
              <a:gd name="connsiteY31" fmla="*/ 463137 h 973776"/>
              <a:gd name="connsiteX32" fmla="*/ 938150 w 1295601"/>
              <a:gd name="connsiteY32" fmla="*/ 504701 h 973776"/>
              <a:gd name="connsiteX33" fmla="*/ 807522 w 1295601"/>
              <a:gd name="connsiteY33" fmla="*/ 534389 h 973776"/>
              <a:gd name="connsiteX0" fmla="*/ 807522 w 1295601"/>
              <a:gd name="connsiteY0" fmla="*/ 534389 h 973776"/>
              <a:gd name="connsiteX1" fmla="*/ 688769 w 1295601"/>
              <a:gd name="connsiteY1" fmla="*/ 653143 h 973776"/>
              <a:gd name="connsiteX2" fmla="*/ 617517 w 1295601"/>
              <a:gd name="connsiteY2" fmla="*/ 653143 h 973776"/>
              <a:gd name="connsiteX3" fmla="*/ 617517 w 1295601"/>
              <a:gd name="connsiteY3" fmla="*/ 653143 h 973776"/>
              <a:gd name="connsiteX4" fmla="*/ 564078 w 1295601"/>
              <a:gd name="connsiteY4" fmla="*/ 754083 h 973776"/>
              <a:gd name="connsiteX5" fmla="*/ 534389 w 1295601"/>
              <a:gd name="connsiteY5" fmla="*/ 807522 h 973776"/>
              <a:gd name="connsiteX6" fmla="*/ 486888 w 1295601"/>
              <a:gd name="connsiteY6" fmla="*/ 807522 h 973776"/>
              <a:gd name="connsiteX7" fmla="*/ 457200 w 1295601"/>
              <a:gd name="connsiteY7" fmla="*/ 765958 h 973776"/>
              <a:gd name="connsiteX8" fmla="*/ 433449 w 1295601"/>
              <a:gd name="connsiteY8" fmla="*/ 748145 h 973776"/>
              <a:gd name="connsiteX9" fmla="*/ 279070 w 1295601"/>
              <a:gd name="connsiteY9" fmla="*/ 884711 h 973776"/>
              <a:gd name="connsiteX10" fmla="*/ 207818 w 1295601"/>
              <a:gd name="connsiteY10" fmla="*/ 938150 h 973776"/>
              <a:gd name="connsiteX11" fmla="*/ 154379 w 1295601"/>
              <a:gd name="connsiteY11" fmla="*/ 944088 h 973776"/>
              <a:gd name="connsiteX12" fmla="*/ 89065 w 1295601"/>
              <a:gd name="connsiteY12" fmla="*/ 944088 h 973776"/>
              <a:gd name="connsiteX13" fmla="*/ 29688 w 1295601"/>
              <a:gd name="connsiteY13" fmla="*/ 973776 h 973776"/>
              <a:gd name="connsiteX14" fmla="*/ 29688 w 1295601"/>
              <a:gd name="connsiteY14" fmla="*/ 973776 h 973776"/>
              <a:gd name="connsiteX15" fmla="*/ 0 w 1295601"/>
              <a:gd name="connsiteY15" fmla="*/ 884711 h 973776"/>
              <a:gd name="connsiteX16" fmla="*/ 47501 w 1295601"/>
              <a:gd name="connsiteY16" fmla="*/ 795647 h 973776"/>
              <a:gd name="connsiteX17" fmla="*/ 89065 w 1295601"/>
              <a:gd name="connsiteY17" fmla="*/ 599704 h 973776"/>
              <a:gd name="connsiteX18" fmla="*/ 124691 w 1295601"/>
              <a:gd name="connsiteY18" fmla="*/ 558140 h 973776"/>
              <a:gd name="connsiteX19" fmla="*/ 154379 w 1295601"/>
              <a:gd name="connsiteY19" fmla="*/ 534389 h 973776"/>
              <a:gd name="connsiteX20" fmla="*/ 255319 w 1295601"/>
              <a:gd name="connsiteY20" fmla="*/ 421574 h 973776"/>
              <a:gd name="connsiteX21" fmla="*/ 326571 w 1295601"/>
              <a:gd name="connsiteY21" fmla="*/ 368135 h 973776"/>
              <a:gd name="connsiteX22" fmla="*/ 368135 w 1295601"/>
              <a:gd name="connsiteY22" fmla="*/ 201880 h 973776"/>
              <a:gd name="connsiteX23" fmla="*/ 421574 w 1295601"/>
              <a:gd name="connsiteY23" fmla="*/ 106878 h 973776"/>
              <a:gd name="connsiteX24" fmla="*/ 670956 w 1295601"/>
              <a:gd name="connsiteY24" fmla="*/ 11875 h 973776"/>
              <a:gd name="connsiteX25" fmla="*/ 837210 w 1295601"/>
              <a:gd name="connsiteY25" fmla="*/ 0 h 973776"/>
              <a:gd name="connsiteX26" fmla="*/ 979714 w 1295601"/>
              <a:gd name="connsiteY26" fmla="*/ 41563 h 973776"/>
              <a:gd name="connsiteX27" fmla="*/ 1104881 w 1295601"/>
              <a:gd name="connsiteY27" fmla="*/ 99168 h 973776"/>
              <a:gd name="connsiteX28" fmla="*/ 1238836 w 1295601"/>
              <a:gd name="connsiteY28" fmla="*/ 135036 h 973776"/>
              <a:gd name="connsiteX29" fmla="*/ 1295601 w 1295601"/>
              <a:gd name="connsiteY29" fmla="*/ 438905 h 973776"/>
              <a:gd name="connsiteX30" fmla="*/ 1163782 w 1295601"/>
              <a:gd name="connsiteY30" fmla="*/ 445324 h 973776"/>
              <a:gd name="connsiteX31" fmla="*/ 1050966 w 1295601"/>
              <a:gd name="connsiteY31" fmla="*/ 463137 h 973776"/>
              <a:gd name="connsiteX32" fmla="*/ 938150 w 1295601"/>
              <a:gd name="connsiteY32" fmla="*/ 504701 h 973776"/>
              <a:gd name="connsiteX33" fmla="*/ 807522 w 1295601"/>
              <a:gd name="connsiteY33" fmla="*/ 534389 h 973776"/>
              <a:gd name="connsiteX0" fmla="*/ 807522 w 1405810"/>
              <a:gd name="connsiteY0" fmla="*/ 534389 h 973776"/>
              <a:gd name="connsiteX1" fmla="*/ 688769 w 1405810"/>
              <a:gd name="connsiteY1" fmla="*/ 653143 h 973776"/>
              <a:gd name="connsiteX2" fmla="*/ 617517 w 1405810"/>
              <a:gd name="connsiteY2" fmla="*/ 653143 h 973776"/>
              <a:gd name="connsiteX3" fmla="*/ 617517 w 1405810"/>
              <a:gd name="connsiteY3" fmla="*/ 653143 h 973776"/>
              <a:gd name="connsiteX4" fmla="*/ 564078 w 1405810"/>
              <a:gd name="connsiteY4" fmla="*/ 754083 h 973776"/>
              <a:gd name="connsiteX5" fmla="*/ 534389 w 1405810"/>
              <a:gd name="connsiteY5" fmla="*/ 807522 h 973776"/>
              <a:gd name="connsiteX6" fmla="*/ 486888 w 1405810"/>
              <a:gd name="connsiteY6" fmla="*/ 807522 h 973776"/>
              <a:gd name="connsiteX7" fmla="*/ 457200 w 1405810"/>
              <a:gd name="connsiteY7" fmla="*/ 765958 h 973776"/>
              <a:gd name="connsiteX8" fmla="*/ 433449 w 1405810"/>
              <a:gd name="connsiteY8" fmla="*/ 748145 h 973776"/>
              <a:gd name="connsiteX9" fmla="*/ 279070 w 1405810"/>
              <a:gd name="connsiteY9" fmla="*/ 884711 h 973776"/>
              <a:gd name="connsiteX10" fmla="*/ 207818 w 1405810"/>
              <a:gd name="connsiteY10" fmla="*/ 938150 h 973776"/>
              <a:gd name="connsiteX11" fmla="*/ 154379 w 1405810"/>
              <a:gd name="connsiteY11" fmla="*/ 944088 h 973776"/>
              <a:gd name="connsiteX12" fmla="*/ 89065 w 1405810"/>
              <a:gd name="connsiteY12" fmla="*/ 944088 h 973776"/>
              <a:gd name="connsiteX13" fmla="*/ 29688 w 1405810"/>
              <a:gd name="connsiteY13" fmla="*/ 973776 h 973776"/>
              <a:gd name="connsiteX14" fmla="*/ 29688 w 1405810"/>
              <a:gd name="connsiteY14" fmla="*/ 973776 h 973776"/>
              <a:gd name="connsiteX15" fmla="*/ 0 w 1405810"/>
              <a:gd name="connsiteY15" fmla="*/ 884711 h 973776"/>
              <a:gd name="connsiteX16" fmla="*/ 47501 w 1405810"/>
              <a:gd name="connsiteY16" fmla="*/ 795647 h 973776"/>
              <a:gd name="connsiteX17" fmla="*/ 89065 w 1405810"/>
              <a:gd name="connsiteY17" fmla="*/ 599704 h 973776"/>
              <a:gd name="connsiteX18" fmla="*/ 124691 w 1405810"/>
              <a:gd name="connsiteY18" fmla="*/ 558140 h 973776"/>
              <a:gd name="connsiteX19" fmla="*/ 154379 w 1405810"/>
              <a:gd name="connsiteY19" fmla="*/ 534389 h 973776"/>
              <a:gd name="connsiteX20" fmla="*/ 255319 w 1405810"/>
              <a:gd name="connsiteY20" fmla="*/ 421574 h 973776"/>
              <a:gd name="connsiteX21" fmla="*/ 326571 w 1405810"/>
              <a:gd name="connsiteY21" fmla="*/ 368135 h 973776"/>
              <a:gd name="connsiteX22" fmla="*/ 368135 w 1405810"/>
              <a:gd name="connsiteY22" fmla="*/ 201880 h 973776"/>
              <a:gd name="connsiteX23" fmla="*/ 421574 w 1405810"/>
              <a:gd name="connsiteY23" fmla="*/ 106878 h 973776"/>
              <a:gd name="connsiteX24" fmla="*/ 670956 w 1405810"/>
              <a:gd name="connsiteY24" fmla="*/ 11875 h 973776"/>
              <a:gd name="connsiteX25" fmla="*/ 837210 w 1405810"/>
              <a:gd name="connsiteY25" fmla="*/ 0 h 973776"/>
              <a:gd name="connsiteX26" fmla="*/ 979714 w 1405810"/>
              <a:gd name="connsiteY26" fmla="*/ 41563 h 973776"/>
              <a:gd name="connsiteX27" fmla="*/ 1104881 w 1405810"/>
              <a:gd name="connsiteY27" fmla="*/ 99168 h 973776"/>
              <a:gd name="connsiteX28" fmla="*/ 1405810 w 1405810"/>
              <a:gd name="connsiteY28" fmla="*/ 262406 h 973776"/>
              <a:gd name="connsiteX29" fmla="*/ 1295601 w 1405810"/>
              <a:gd name="connsiteY29" fmla="*/ 438905 h 973776"/>
              <a:gd name="connsiteX30" fmla="*/ 1163782 w 1405810"/>
              <a:gd name="connsiteY30" fmla="*/ 445324 h 973776"/>
              <a:gd name="connsiteX31" fmla="*/ 1050966 w 1405810"/>
              <a:gd name="connsiteY31" fmla="*/ 463137 h 973776"/>
              <a:gd name="connsiteX32" fmla="*/ 938150 w 1405810"/>
              <a:gd name="connsiteY32" fmla="*/ 504701 h 973776"/>
              <a:gd name="connsiteX33" fmla="*/ 807522 w 1405810"/>
              <a:gd name="connsiteY33" fmla="*/ 534389 h 973776"/>
              <a:gd name="connsiteX0" fmla="*/ 807522 w 1405810"/>
              <a:gd name="connsiteY0" fmla="*/ 534389 h 973776"/>
              <a:gd name="connsiteX1" fmla="*/ 688769 w 1405810"/>
              <a:gd name="connsiteY1" fmla="*/ 653143 h 973776"/>
              <a:gd name="connsiteX2" fmla="*/ 617517 w 1405810"/>
              <a:gd name="connsiteY2" fmla="*/ 653143 h 973776"/>
              <a:gd name="connsiteX3" fmla="*/ 617517 w 1405810"/>
              <a:gd name="connsiteY3" fmla="*/ 653143 h 973776"/>
              <a:gd name="connsiteX4" fmla="*/ 564078 w 1405810"/>
              <a:gd name="connsiteY4" fmla="*/ 754083 h 973776"/>
              <a:gd name="connsiteX5" fmla="*/ 534389 w 1405810"/>
              <a:gd name="connsiteY5" fmla="*/ 807522 h 973776"/>
              <a:gd name="connsiteX6" fmla="*/ 486888 w 1405810"/>
              <a:gd name="connsiteY6" fmla="*/ 807522 h 973776"/>
              <a:gd name="connsiteX7" fmla="*/ 457200 w 1405810"/>
              <a:gd name="connsiteY7" fmla="*/ 765958 h 973776"/>
              <a:gd name="connsiteX8" fmla="*/ 433449 w 1405810"/>
              <a:gd name="connsiteY8" fmla="*/ 748145 h 973776"/>
              <a:gd name="connsiteX9" fmla="*/ 279070 w 1405810"/>
              <a:gd name="connsiteY9" fmla="*/ 884711 h 973776"/>
              <a:gd name="connsiteX10" fmla="*/ 207818 w 1405810"/>
              <a:gd name="connsiteY10" fmla="*/ 938150 h 973776"/>
              <a:gd name="connsiteX11" fmla="*/ 154379 w 1405810"/>
              <a:gd name="connsiteY11" fmla="*/ 944088 h 973776"/>
              <a:gd name="connsiteX12" fmla="*/ 89065 w 1405810"/>
              <a:gd name="connsiteY12" fmla="*/ 944088 h 973776"/>
              <a:gd name="connsiteX13" fmla="*/ 29688 w 1405810"/>
              <a:gd name="connsiteY13" fmla="*/ 973776 h 973776"/>
              <a:gd name="connsiteX14" fmla="*/ 29688 w 1405810"/>
              <a:gd name="connsiteY14" fmla="*/ 973776 h 973776"/>
              <a:gd name="connsiteX15" fmla="*/ 0 w 1405810"/>
              <a:gd name="connsiteY15" fmla="*/ 884711 h 973776"/>
              <a:gd name="connsiteX16" fmla="*/ 47501 w 1405810"/>
              <a:gd name="connsiteY16" fmla="*/ 795647 h 973776"/>
              <a:gd name="connsiteX17" fmla="*/ 89065 w 1405810"/>
              <a:gd name="connsiteY17" fmla="*/ 599704 h 973776"/>
              <a:gd name="connsiteX18" fmla="*/ 124691 w 1405810"/>
              <a:gd name="connsiteY18" fmla="*/ 558140 h 973776"/>
              <a:gd name="connsiteX19" fmla="*/ 154379 w 1405810"/>
              <a:gd name="connsiteY19" fmla="*/ 534389 h 973776"/>
              <a:gd name="connsiteX20" fmla="*/ 255319 w 1405810"/>
              <a:gd name="connsiteY20" fmla="*/ 421574 h 973776"/>
              <a:gd name="connsiteX21" fmla="*/ 326571 w 1405810"/>
              <a:gd name="connsiteY21" fmla="*/ 368135 h 973776"/>
              <a:gd name="connsiteX22" fmla="*/ 368135 w 1405810"/>
              <a:gd name="connsiteY22" fmla="*/ 201880 h 973776"/>
              <a:gd name="connsiteX23" fmla="*/ 421574 w 1405810"/>
              <a:gd name="connsiteY23" fmla="*/ 106878 h 973776"/>
              <a:gd name="connsiteX24" fmla="*/ 670956 w 1405810"/>
              <a:gd name="connsiteY24" fmla="*/ 11875 h 973776"/>
              <a:gd name="connsiteX25" fmla="*/ 837210 w 1405810"/>
              <a:gd name="connsiteY25" fmla="*/ 0 h 973776"/>
              <a:gd name="connsiteX26" fmla="*/ 979714 w 1405810"/>
              <a:gd name="connsiteY26" fmla="*/ 41563 h 973776"/>
              <a:gd name="connsiteX27" fmla="*/ 1177087 w 1405810"/>
              <a:gd name="connsiteY27" fmla="*/ 126461 h 973776"/>
              <a:gd name="connsiteX28" fmla="*/ 1405810 w 1405810"/>
              <a:gd name="connsiteY28" fmla="*/ 262406 h 973776"/>
              <a:gd name="connsiteX29" fmla="*/ 1295601 w 1405810"/>
              <a:gd name="connsiteY29" fmla="*/ 438905 h 973776"/>
              <a:gd name="connsiteX30" fmla="*/ 1163782 w 1405810"/>
              <a:gd name="connsiteY30" fmla="*/ 445324 h 973776"/>
              <a:gd name="connsiteX31" fmla="*/ 1050966 w 1405810"/>
              <a:gd name="connsiteY31" fmla="*/ 463137 h 973776"/>
              <a:gd name="connsiteX32" fmla="*/ 938150 w 1405810"/>
              <a:gd name="connsiteY32" fmla="*/ 504701 h 973776"/>
              <a:gd name="connsiteX33" fmla="*/ 807522 w 1405810"/>
              <a:gd name="connsiteY33" fmla="*/ 534389 h 973776"/>
              <a:gd name="connsiteX0" fmla="*/ 807522 w 1405810"/>
              <a:gd name="connsiteY0" fmla="*/ 534389 h 973776"/>
              <a:gd name="connsiteX1" fmla="*/ 688769 w 1405810"/>
              <a:gd name="connsiteY1" fmla="*/ 653143 h 973776"/>
              <a:gd name="connsiteX2" fmla="*/ 617517 w 1405810"/>
              <a:gd name="connsiteY2" fmla="*/ 653143 h 973776"/>
              <a:gd name="connsiteX3" fmla="*/ 617517 w 1405810"/>
              <a:gd name="connsiteY3" fmla="*/ 653143 h 973776"/>
              <a:gd name="connsiteX4" fmla="*/ 564078 w 1405810"/>
              <a:gd name="connsiteY4" fmla="*/ 754083 h 973776"/>
              <a:gd name="connsiteX5" fmla="*/ 534389 w 1405810"/>
              <a:gd name="connsiteY5" fmla="*/ 807522 h 973776"/>
              <a:gd name="connsiteX6" fmla="*/ 486888 w 1405810"/>
              <a:gd name="connsiteY6" fmla="*/ 807522 h 973776"/>
              <a:gd name="connsiteX7" fmla="*/ 457200 w 1405810"/>
              <a:gd name="connsiteY7" fmla="*/ 765958 h 973776"/>
              <a:gd name="connsiteX8" fmla="*/ 433449 w 1405810"/>
              <a:gd name="connsiteY8" fmla="*/ 748145 h 973776"/>
              <a:gd name="connsiteX9" fmla="*/ 279070 w 1405810"/>
              <a:gd name="connsiteY9" fmla="*/ 884711 h 973776"/>
              <a:gd name="connsiteX10" fmla="*/ 207818 w 1405810"/>
              <a:gd name="connsiteY10" fmla="*/ 938150 h 973776"/>
              <a:gd name="connsiteX11" fmla="*/ 154379 w 1405810"/>
              <a:gd name="connsiteY11" fmla="*/ 944088 h 973776"/>
              <a:gd name="connsiteX12" fmla="*/ 89065 w 1405810"/>
              <a:gd name="connsiteY12" fmla="*/ 944088 h 973776"/>
              <a:gd name="connsiteX13" fmla="*/ 29688 w 1405810"/>
              <a:gd name="connsiteY13" fmla="*/ 973776 h 973776"/>
              <a:gd name="connsiteX14" fmla="*/ 29688 w 1405810"/>
              <a:gd name="connsiteY14" fmla="*/ 973776 h 973776"/>
              <a:gd name="connsiteX15" fmla="*/ 0 w 1405810"/>
              <a:gd name="connsiteY15" fmla="*/ 884711 h 973776"/>
              <a:gd name="connsiteX16" fmla="*/ 47501 w 1405810"/>
              <a:gd name="connsiteY16" fmla="*/ 795647 h 973776"/>
              <a:gd name="connsiteX17" fmla="*/ 89065 w 1405810"/>
              <a:gd name="connsiteY17" fmla="*/ 599704 h 973776"/>
              <a:gd name="connsiteX18" fmla="*/ 124691 w 1405810"/>
              <a:gd name="connsiteY18" fmla="*/ 558140 h 973776"/>
              <a:gd name="connsiteX19" fmla="*/ 154379 w 1405810"/>
              <a:gd name="connsiteY19" fmla="*/ 534389 h 973776"/>
              <a:gd name="connsiteX20" fmla="*/ 255319 w 1405810"/>
              <a:gd name="connsiteY20" fmla="*/ 421574 h 973776"/>
              <a:gd name="connsiteX21" fmla="*/ 326571 w 1405810"/>
              <a:gd name="connsiteY21" fmla="*/ 368135 h 973776"/>
              <a:gd name="connsiteX22" fmla="*/ 368135 w 1405810"/>
              <a:gd name="connsiteY22" fmla="*/ 201880 h 973776"/>
              <a:gd name="connsiteX23" fmla="*/ 421574 w 1405810"/>
              <a:gd name="connsiteY23" fmla="*/ 106878 h 973776"/>
              <a:gd name="connsiteX24" fmla="*/ 670956 w 1405810"/>
              <a:gd name="connsiteY24" fmla="*/ 11875 h 973776"/>
              <a:gd name="connsiteX25" fmla="*/ 837210 w 1405810"/>
              <a:gd name="connsiteY25" fmla="*/ 0 h 973776"/>
              <a:gd name="connsiteX26" fmla="*/ 979714 w 1405810"/>
              <a:gd name="connsiteY26" fmla="*/ 41563 h 973776"/>
              <a:gd name="connsiteX27" fmla="*/ 1177087 w 1405810"/>
              <a:gd name="connsiteY27" fmla="*/ 126461 h 973776"/>
              <a:gd name="connsiteX28" fmla="*/ 1405810 w 1405810"/>
              <a:gd name="connsiteY28" fmla="*/ 262406 h 973776"/>
              <a:gd name="connsiteX29" fmla="*/ 1362974 w 1405810"/>
              <a:gd name="connsiteY29" fmla="*/ 341860 h 973776"/>
              <a:gd name="connsiteX30" fmla="*/ 1295601 w 1405810"/>
              <a:gd name="connsiteY30" fmla="*/ 438905 h 973776"/>
              <a:gd name="connsiteX31" fmla="*/ 1163782 w 1405810"/>
              <a:gd name="connsiteY31" fmla="*/ 445324 h 973776"/>
              <a:gd name="connsiteX32" fmla="*/ 1050966 w 1405810"/>
              <a:gd name="connsiteY32" fmla="*/ 463137 h 973776"/>
              <a:gd name="connsiteX33" fmla="*/ 938150 w 1405810"/>
              <a:gd name="connsiteY33" fmla="*/ 504701 h 973776"/>
              <a:gd name="connsiteX34" fmla="*/ 807522 w 1405810"/>
              <a:gd name="connsiteY34" fmla="*/ 534389 h 973776"/>
              <a:gd name="connsiteX0" fmla="*/ 807522 w 1548000"/>
              <a:gd name="connsiteY0" fmla="*/ 534389 h 973776"/>
              <a:gd name="connsiteX1" fmla="*/ 688769 w 1548000"/>
              <a:gd name="connsiteY1" fmla="*/ 653143 h 973776"/>
              <a:gd name="connsiteX2" fmla="*/ 617517 w 1548000"/>
              <a:gd name="connsiteY2" fmla="*/ 653143 h 973776"/>
              <a:gd name="connsiteX3" fmla="*/ 617517 w 1548000"/>
              <a:gd name="connsiteY3" fmla="*/ 653143 h 973776"/>
              <a:gd name="connsiteX4" fmla="*/ 564078 w 1548000"/>
              <a:gd name="connsiteY4" fmla="*/ 754083 h 973776"/>
              <a:gd name="connsiteX5" fmla="*/ 534389 w 1548000"/>
              <a:gd name="connsiteY5" fmla="*/ 807522 h 973776"/>
              <a:gd name="connsiteX6" fmla="*/ 486888 w 1548000"/>
              <a:gd name="connsiteY6" fmla="*/ 807522 h 973776"/>
              <a:gd name="connsiteX7" fmla="*/ 457200 w 1548000"/>
              <a:gd name="connsiteY7" fmla="*/ 765958 h 973776"/>
              <a:gd name="connsiteX8" fmla="*/ 433449 w 1548000"/>
              <a:gd name="connsiteY8" fmla="*/ 748145 h 973776"/>
              <a:gd name="connsiteX9" fmla="*/ 279070 w 1548000"/>
              <a:gd name="connsiteY9" fmla="*/ 884711 h 973776"/>
              <a:gd name="connsiteX10" fmla="*/ 207818 w 1548000"/>
              <a:gd name="connsiteY10" fmla="*/ 938150 h 973776"/>
              <a:gd name="connsiteX11" fmla="*/ 154379 w 1548000"/>
              <a:gd name="connsiteY11" fmla="*/ 944088 h 973776"/>
              <a:gd name="connsiteX12" fmla="*/ 89065 w 1548000"/>
              <a:gd name="connsiteY12" fmla="*/ 944088 h 973776"/>
              <a:gd name="connsiteX13" fmla="*/ 29688 w 1548000"/>
              <a:gd name="connsiteY13" fmla="*/ 973776 h 973776"/>
              <a:gd name="connsiteX14" fmla="*/ 29688 w 1548000"/>
              <a:gd name="connsiteY14" fmla="*/ 973776 h 973776"/>
              <a:gd name="connsiteX15" fmla="*/ 0 w 1548000"/>
              <a:gd name="connsiteY15" fmla="*/ 884711 h 973776"/>
              <a:gd name="connsiteX16" fmla="*/ 47501 w 1548000"/>
              <a:gd name="connsiteY16" fmla="*/ 795647 h 973776"/>
              <a:gd name="connsiteX17" fmla="*/ 89065 w 1548000"/>
              <a:gd name="connsiteY17" fmla="*/ 599704 h 973776"/>
              <a:gd name="connsiteX18" fmla="*/ 124691 w 1548000"/>
              <a:gd name="connsiteY18" fmla="*/ 558140 h 973776"/>
              <a:gd name="connsiteX19" fmla="*/ 154379 w 1548000"/>
              <a:gd name="connsiteY19" fmla="*/ 534389 h 973776"/>
              <a:gd name="connsiteX20" fmla="*/ 255319 w 1548000"/>
              <a:gd name="connsiteY20" fmla="*/ 421574 h 973776"/>
              <a:gd name="connsiteX21" fmla="*/ 326571 w 1548000"/>
              <a:gd name="connsiteY21" fmla="*/ 368135 h 973776"/>
              <a:gd name="connsiteX22" fmla="*/ 368135 w 1548000"/>
              <a:gd name="connsiteY22" fmla="*/ 201880 h 973776"/>
              <a:gd name="connsiteX23" fmla="*/ 421574 w 1548000"/>
              <a:gd name="connsiteY23" fmla="*/ 106878 h 973776"/>
              <a:gd name="connsiteX24" fmla="*/ 670956 w 1548000"/>
              <a:gd name="connsiteY24" fmla="*/ 11875 h 973776"/>
              <a:gd name="connsiteX25" fmla="*/ 837210 w 1548000"/>
              <a:gd name="connsiteY25" fmla="*/ 0 h 973776"/>
              <a:gd name="connsiteX26" fmla="*/ 979714 w 1548000"/>
              <a:gd name="connsiteY26" fmla="*/ 41563 h 973776"/>
              <a:gd name="connsiteX27" fmla="*/ 1177087 w 1548000"/>
              <a:gd name="connsiteY27" fmla="*/ 126461 h 973776"/>
              <a:gd name="connsiteX28" fmla="*/ 1405810 w 1548000"/>
              <a:gd name="connsiteY28" fmla="*/ 262406 h 973776"/>
              <a:gd name="connsiteX29" fmla="*/ 1548000 w 1548000"/>
              <a:gd name="connsiteY29" fmla="*/ 337312 h 973776"/>
              <a:gd name="connsiteX30" fmla="*/ 1295601 w 1548000"/>
              <a:gd name="connsiteY30" fmla="*/ 438905 h 973776"/>
              <a:gd name="connsiteX31" fmla="*/ 1163782 w 1548000"/>
              <a:gd name="connsiteY31" fmla="*/ 445324 h 973776"/>
              <a:gd name="connsiteX32" fmla="*/ 1050966 w 1548000"/>
              <a:gd name="connsiteY32" fmla="*/ 463137 h 973776"/>
              <a:gd name="connsiteX33" fmla="*/ 938150 w 1548000"/>
              <a:gd name="connsiteY33" fmla="*/ 504701 h 973776"/>
              <a:gd name="connsiteX34" fmla="*/ 807522 w 1548000"/>
              <a:gd name="connsiteY34" fmla="*/ 534389 h 973776"/>
              <a:gd name="connsiteX0" fmla="*/ 807522 w 1548000"/>
              <a:gd name="connsiteY0" fmla="*/ 534389 h 973776"/>
              <a:gd name="connsiteX1" fmla="*/ 688769 w 1548000"/>
              <a:gd name="connsiteY1" fmla="*/ 653143 h 973776"/>
              <a:gd name="connsiteX2" fmla="*/ 617517 w 1548000"/>
              <a:gd name="connsiteY2" fmla="*/ 653143 h 973776"/>
              <a:gd name="connsiteX3" fmla="*/ 617517 w 1548000"/>
              <a:gd name="connsiteY3" fmla="*/ 653143 h 973776"/>
              <a:gd name="connsiteX4" fmla="*/ 564078 w 1548000"/>
              <a:gd name="connsiteY4" fmla="*/ 754083 h 973776"/>
              <a:gd name="connsiteX5" fmla="*/ 534389 w 1548000"/>
              <a:gd name="connsiteY5" fmla="*/ 807522 h 973776"/>
              <a:gd name="connsiteX6" fmla="*/ 486888 w 1548000"/>
              <a:gd name="connsiteY6" fmla="*/ 807522 h 973776"/>
              <a:gd name="connsiteX7" fmla="*/ 457200 w 1548000"/>
              <a:gd name="connsiteY7" fmla="*/ 765958 h 973776"/>
              <a:gd name="connsiteX8" fmla="*/ 433449 w 1548000"/>
              <a:gd name="connsiteY8" fmla="*/ 748145 h 973776"/>
              <a:gd name="connsiteX9" fmla="*/ 279070 w 1548000"/>
              <a:gd name="connsiteY9" fmla="*/ 884711 h 973776"/>
              <a:gd name="connsiteX10" fmla="*/ 207818 w 1548000"/>
              <a:gd name="connsiteY10" fmla="*/ 938150 h 973776"/>
              <a:gd name="connsiteX11" fmla="*/ 154379 w 1548000"/>
              <a:gd name="connsiteY11" fmla="*/ 944088 h 973776"/>
              <a:gd name="connsiteX12" fmla="*/ 89065 w 1548000"/>
              <a:gd name="connsiteY12" fmla="*/ 944088 h 973776"/>
              <a:gd name="connsiteX13" fmla="*/ 29688 w 1548000"/>
              <a:gd name="connsiteY13" fmla="*/ 973776 h 973776"/>
              <a:gd name="connsiteX14" fmla="*/ 29688 w 1548000"/>
              <a:gd name="connsiteY14" fmla="*/ 973776 h 973776"/>
              <a:gd name="connsiteX15" fmla="*/ 0 w 1548000"/>
              <a:gd name="connsiteY15" fmla="*/ 884711 h 973776"/>
              <a:gd name="connsiteX16" fmla="*/ 47501 w 1548000"/>
              <a:gd name="connsiteY16" fmla="*/ 795647 h 973776"/>
              <a:gd name="connsiteX17" fmla="*/ 89065 w 1548000"/>
              <a:gd name="connsiteY17" fmla="*/ 599704 h 973776"/>
              <a:gd name="connsiteX18" fmla="*/ 124691 w 1548000"/>
              <a:gd name="connsiteY18" fmla="*/ 558140 h 973776"/>
              <a:gd name="connsiteX19" fmla="*/ 154379 w 1548000"/>
              <a:gd name="connsiteY19" fmla="*/ 534389 h 973776"/>
              <a:gd name="connsiteX20" fmla="*/ 255319 w 1548000"/>
              <a:gd name="connsiteY20" fmla="*/ 421574 h 973776"/>
              <a:gd name="connsiteX21" fmla="*/ 326571 w 1548000"/>
              <a:gd name="connsiteY21" fmla="*/ 368135 h 973776"/>
              <a:gd name="connsiteX22" fmla="*/ 368135 w 1548000"/>
              <a:gd name="connsiteY22" fmla="*/ 201880 h 973776"/>
              <a:gd name="connsiteX23" fmla="*/ 421574 w 1548000"/>
              <a:gd name="connsiteY23" fmla="*/ 106878 h 973776"/>
              <a:gd name="connsiteX24" fmla="*/ 670956 w 1548000"/>
              <a:gd name="connsiteY24" fmla="*/ 11875 h 973776"/>
              <a:gd name="connsiteX25" fmla="*/ 837210 w 1548000"/>
              <a:gd name="connsiteY25" fmla="*/ 0 h 973776"/>
              <a:gd name="connsiteX26" fmla="*/ 979714 w 1548000"/>
              <a:gd name="connsiteY26" fmla="*/ 41563 h 973776"/>
              <a:gd name="connsiteX27" fmla="*/ 1177087 w 1548000"/>
              <a:gd name="connsiteY27" fmla="*/ 126461 h 973776"/>
              <a:gd name="connsiteX28" fmla="*/ 1405810 w 1548000"/>
              <a:gd name="connsiteY28" fmla="*/ 262406 h 973776"/>
              <a:gd name="connsiteX29" fmla="*/ 1457742 w 1548000"/>
              <a:gd name="connsiteY29" fmla="*/ 287272 h 973776"/>
              <a:gd name="connsiteX30" fmla="*/ 1548000 w 1548000"/>
              <a:gd name="connsiteY30" fmla="*/ 337312 h 973776"/>
              <a:gd name="connsiteX31" fmla="*/ 1295601 w 1548000"/>
              <a:gd name="connsiteY31" fmla="*/ 438905 h 973776"/>
              <a:gd name="connsiteX32" fmla="*/ 1163782 w 1548000"/>
              <a:gd name="connsiteY32" fmla="*/ 445324 h 973776"/>
              <a:gd name="connsiteX33" fmla="*/ 1050966 w 1548000"/>
              <a:gd name="connsiteY33" fmla="*/ 463137 h 973776"/>
              <a:gd name="connsiteX34" fmla="*/ 938150 w 1548000"/>
              <a:gd name="connsiteY34" fmla="*/ 504701 h 973776"/>
              <a:gd name="connsiteX35" fmla="*/ 807522 w 1548000"/>
              <a:gd name="connsiteY35" fmla="*/ 534389 h 973776"/>
              <a:gd name="connsiteX0" fmla="*/ 807522 w 1629230"/>
              <a:gd name="connsiteY0" fmla="*/ 534389 h 973776"/>
              <a:gd name="connsiteX1" fmla="*/ 688769 w 1629230"/>
              <a:gd name="connsiteY1" fmla="*/ 653143 h 973776"/>
              <a:gd name="connsiteX2" fmla="*/ 617517 w 1629230"/>
              <a:gd name="connsiteY2" fmla="*/ 653143 h 973776"/>
              <a:gd name="connsiteX3" fmla="*/ 617517 w 1629230"/>
              <a:gd name="connsiteY3" fmla="*/ 653143 h 973776"/>
              <a:gd name="connsiteX4" fmla="*/ 564078 w 1629230"/>
              <a:gd name="connsiteY4" fmla="*/ 754083 h 973776"/>
              <a:gd name="connsiteX5" fmla="*/ 534389 w 1629230"/>
              <a:gd name="connsiteY5" fmla="*/ 807522 h 973776"/>
              <a:gd name="connsiteX6" fmla="*/ 486888 w 1629230"/>
              <a:gd name="connsiteY6" fmla="*/ 807522 h 973776"/>
              <a:gd name="connsiteX7" fmla="*/ 457200 w 1629230"/>
              <a:gd name="connsiteY7" fmla="*/ 765958 h 973776"/>
              <a:gd name="connsiteX8" fmla="*/ 433449 w 1629230"/>
              <a:gd name="connsiteY8" fmla="*/ 748145 h 973776"/>
              <a:gd name="connsiteX9" fmla="*/ 279070 w 1629230"/>
              <a:gd name="connsiteY9" fmla="*/ 884711 h 973776"/>
              <a:gd name="connsiteX10" fmla="*/ 207818 w 1629230"/>
              <a:gd name="connsiteY10" fmla="*/ 938150 h 973776"/>
              <a:gd name="connsiteX11" fmla="*/ 154379 w 1629230"/>
              <a:gd name="connsiteY11" fmla="*/ 944088 h 973776"/>
              <a:gd name="connsiteX12" fmla="*/ 89065 w 1629230"/>
              <a:gd name="connsiteY12" fmla="*/ 944088 h 973776"/>
              <a:gd name="connsiteX13" fmla="*/ 29688 w 1629230"/>
              <a:gd name="connsiteY13" fmla="*/ 973776 h 973776"/>
              <a:gd name="connsiteX14" fmla="*/ 29688 w 1629230"/>
              <a:gd name="connsiteY14" fmla="*/ 973776 h 973776"/>
              <a:gd name="connsiteX15" fmla="*/ 0 w 1629230"/>
              <a:gd name="connsiteY15" fmla="*/ 884711 h 973776"/>
              <a:gd name="connsiteX16" fmla="*/ 47501 w 1629230"/>
              <a:gd name="connsiteY16" fmla="*/ 795647 h 973776"/>
              <a:gd name="connsiteX17" fmla="*/ 89065 w 1629230"/>
              <a:gd name="connsiteY17" fmla="*/ 599704 h 973776"/>
              <a:gd name="connsiteX18" fmla="*/ 124691 w 1629230"/>
              <a:gd name="connsiteY18" fmla="*/ 558140 h 973776"/>
              <a:gd name="connsiteX19" fmla="*/ 154379 w 1629230"/>
              <a:gd name="connsiteY19" fmla="*/ 534389 h 973776"/>
              <a:gd name="connsiteX20" fmla="*/ 255319 w 1629230"/>
              <a:gd name="connsiteY20" fmla="*/ 421574 h 973776"/>
              <a:gd name="connsiteX21" fmla="*/ 326571 w 1629230"/>
              <a:gd name="connsiteY21" fmla="*/ 368135 h 973776"/>
              <a:gd name="connsiteX22" fmla="*/ 368135 w 1629230"/>
              <a:gd name="connsiteY22" fmla="*/ 201880 h 973776"/>
              <a:gd name="connsiteX23" fmla="*/ 421574 w 1629230"/>
              <a:gd name="connsiteY23" fmla="*/ 106878 h 973776"/>
              <a:gd name="connsiteX24" fmla="*/ 670956 w 1629230"/>
              <a:gd name="connsiteY24" fmla="*/ 11875 h 973776"/>
              <a:gd name="connsiteX25" fmla="*/ 837210 w 1629230"/>
              <a:gd name="connsiteY25" fmla="*/ 0 h 973776"/>
              <a:gd name="connsiteX26" fmla="*/ 979714 w 1629230"/>
              <a:gd name="connsiteY26" fmla="*/ 41563 h 973776"/>
              <a:gd name="connsiteX27" fmla="*/ 1177087 w 1629230"/>
              <a:gd name="connsiteY27" fmla="*/ 126461 h 973776"/>
              <a:gd name="connsiteX28" fmla="*/ 1405810 w 1629230"/>
              <a:gd name="connsiteY28" fmla="*/ 262406 h 973776"/>
              <a:gd name="connsiteX29" fmla="*/ 1629230 w 1629230"/>
              <a:gd name="connsiteY29" fmla="*/ 241783 h 973776"/>
              <a:gd name="connsiteX30" fmla="*/ 1548000 w 1629230"/>
              <a:gd name="connsiteY30" fmla="*/ 337312 h 973776"/>
              <a:gd name="connsiteX31" fmla="*/ 1295601 w 1629230"/>
              <a:gd name="connsiteY31" fmla="*/ 438905 h 973776"/>
              <a:gd name="connsiteX32" fmla="*/ 1163782 w 1629230"/>
              <a:gd name="connsiteY32" fmla="*/ 445324 h 973776"/>
              <a:gd name="connsiteX33" fmla="*/ 1050966 w 1629230"/>
              <a:gd name="connsiteY33" fmla="*/ 463137 h 973776"/>
              <a:gd name="connsiteX34" fmla="*/ 938150 w 1629230"/>
              <a:gd name="connsiteY34" fmla="*/ 504701 h 973776"/>
              <a:gd name="connsiteX35" fmla="*/ 807522 w 1629230"/>
              <a:gd name="connsiteY35" fmla="*/ 534389 h 973776"/>
              <a:gd name="connsiteX0" fmla="*/ 807522 w 1629230"/>
              <a:gd name="connsiteY0" fmla="*/ 534389 h 973776"/>
              <a:gd name="connsiteX1" fmla="*/ 688769 w 1629230"/>
              <a:gd name="connsiteY1" fmla="*/ 653143 h 973776"/>
              <a:gd name="connsiteX2" fmla="*/ 617517 w 1629230"/>
              <a:gd name="connsiteY2" fmla="*/ 653143 h 973776"/>
              <a:gd name="connsiteX3" fmla="*/ 617517 w 1629230"/>
              <a:gd name="connsiteY3" fmla="*/ 653143 h 973776"/>
              <a:gd name="connsiteX4" fmla="*/ 564078 w 1629230"/>
              <a:gd name="connsiteY4" fmla="*/ 754083 h 973776"/>
              <a:gd name="connsiteX5" fmla="*/ 534389 w 1629230"/>
              <a:gd name="connsiteY5" fmla="*/ 807522 h 973776"/>
              <a:gd name="connsiteX6" fmla="*/ 486888 w 1629230"/>
              <a:gd name="connsiteY6" fmla="*/ 807522 h 973776"/>
              <a:gd name="connsiteX7" fmla="*/ 457200 w 1629230"/>
              <a:gd name="connsiteY7" fmla="*/ 765958 h 973776"/>
              <a:gd name="connsiteX8" fmla="*/ 433449 w 1629230"/>
              <a:gd name="connsiteY8" fmla="*/ 748145 h 973776"/>
              <a:gd name="connsiteX9" fmla="*/ 279070 w 1629230"/>
              <a:gd name="connsiteY9" fmla="*/ 884711 h 973776"/>
              <a:gd name="connsiteX10" fmla="*/ 207818 w 1629230"/>
              <a:gd name="connsiteY10" fmla="*/ 938150 h 973776"/>
              <a:gd name="connsiteX11" fmla="*/ 154379 w 1629230"/>
              <a:gd name="connsiteY11" fmla="*/ 944088 h 973776"/>
              <a:gd name="connsiteX12" fmla="*/ 89065 w 1629230"/>
              <a:gd name="connsiteY12" fmla="*/ 944088 h 973776"/>
              <a:gd name="connsiteX13" fmla="*/ 29688 w 1629230"/>
              <a:gd name="connsiteY13" fmla="*/ 973776 h 973776"/>
              <a:gd name="connsiteX14" fmla="*/ 29688 w 1629230"/>
              <a:gd name="connsiteY14" fmla="*/ 973776 h 973776"/>
              <a:gd name="connsiteX15" fmla="*/ 0 w 1629230"/>
              <a:gd name="connsiteY15" fmla="*/ 884711 h 973776"/>
              <a:gd name="connsiteX16" fmla="*/ 47501 w 1629230"/>
              <a:gd name="connsiteY16" fmla="*/ 795647 h 973776"/>
              <a:gd name="connsiteX17" fmla="*/ 89065 w 1629230"/>
              <a:gd name="connsiteY17" fmla="*/ 599704 h 973776"/>
              <a:gd name="connsiteX18" fmla="*/ 124691 w 1629230"/>
              <a:gd name="connsiteY18" fmla="*/ 558140 h 973776"/>
              <a:gd name="connsiteX19" fmla="*/ 154379 w 1629230"/>
              <a:gd name="connsiteY19" fmla="*/ 534389 h 973776"/>
              <a:gd name="connsiteX20" fmla="*/ 255319 w 1629230"/>
              <a:gd name="connsiteY20" fmla="*/ 421574 h 973776"/>
              <a:gd name="connsiteX21" fmla="*/ 326571 w 1629230"/>
              <a:gd name="connsiteY21" fmla="*/ 368135 h 973776"/>
              <a:gd name="connsiteX22" fmla="*/ 368135 w 1629230"/>
              <a:gd name="connsiteY22" fmla="*/ 201880 h 973776"/>
              <a:gd name="connsiteX23" fmla="*/ 421574 w 1629230"/>
              <a:gd name="connsiteY23" fmla="*/ 106878 h 973776"/>
              <a:gd name="connsiteX24" fmla="*/ 670956 w 1629230"/>
              <a:gd name="connsiteY24" fmla="*/ 11875 h 973776"/>
              <a:gd name="connsiteX25" fmla="*/ 837210 w 1629230"/>
              <a:gd name="connsiteY25" fmla="*/ 0 h 973776"/>
              <a:gd name="connsiteX26" fmla="*/ 979714 w 1629230"/>
              <a:gd name="connsiteY26" fmla="*/ 41563 h 973776"/>
              <a:gd name="connsiteX27" fmla="*/ 1177087 w 1629230"/>
              <a:gd name="connsiteY27" fmla="*/ 126461 h 973776"/>
              <a:gd name="connsiteX28" fmla="*/ 1405810 w 1629230"/>
              <a:gd name="connsiteY28" fmla="*/ 262406 h 973776"/>
              <a:gd name="connsiteX29" fmla="*/ 1629230 w 1629230"/>
              <a:gd name="connsiteY29" fmla="*/ 241783 h 973776"/>
              <a:gd name="connsiteX30" fmla="*/ 1538974 w 1629230"/>
              <a:gd name="connsiteY30" fmla="*/ 373703 h 973776"/>
              <a:gd name="connsiteX31" fmla="*/ 1295601 w 1629230"/>
              <a:gd name="connsiteY31" fmla="*/ 438905 h 973776"/>
              <a:gd name="connsiteX32" fmla="*/ 1163782 w 1629230"/>
              <a:gd name="connsiteY32" fmla="*/ 445324 h 973776"/>
              <a:gd name="connsiteX33" fmla="*/ 1050966 w 1629230"/>
              <a:gd name="connsiteY33" fmla="*/ 463137 h 973776"/>
              <a:gd name="connsiteX34" fmla="*/ 938150 w 1629230"/>
              <a:gd name="connsiteY34" fmla="*/ 504701 h 973776"/>
              <a:gd name="connsiteX35" fmla="*/ 807522 w 1629230"/>
              <a:gd name="connsiteY35" fmla="*/ 534389 h 973776"/>
              <a:gd name="connsiteX0" fmla="*/ 807522 w 1629230"/>
              <a:gd name="connsiteY0" fmla="*/ 534389 h 973776"/>
              <a:gd name="connsiteX1" fmla="*/ 688769 w 1629230"/>
              <a:gd name="connsiteY1" fmla="*/ 653143 h 973776"/>
              <a:gd name="connsiteX2" fmla="*/ 617517 w 1629230"/>
              <a:gd name="connsiteY2" fmla="*/ 653143 h 973776"/>
              <a:gd name="connsiteX3" fmla="*/ 617517 w 1629230"/>
              <a:gd name="connsiteY3" fmla="*/ 653143 h 973776"/>
              <a:gd name="connsiteX4" fmla="*/ 564078 w 1629230"/>
              <a:gd name="connsiteY4" fmla="*/ 754083 h 973776"/>
              <a:gd name="connsiteX5" fmla="*/ 534389 w 1629230"/>
              <a:gd name="connsiteY5" fmla="*/ 807522 h 973776"/>
              <a:gd name="connsiteX6" fmla="*/ 486888 w 1629230"/>
              <a:gd name="connsiteY6" fmla="*/ 807522 h 973776"/>
              <a:gd name="connsiteX7" fmla="*/ 457200 w 1629230"/>
              <a:gd name="connsiteY7" fmla="*/ 765958 h 973776"/>
              <a:gd name="connsiteX8" fmla="*/ 433449 w 1629230"/>
              <a:gd name="connsiteY8" fmla="*/ 748145 h 973776"/>
              <a:gd name="connsiteX9" fmla="*/ 279070 w 1629230"/>
              <a:gd name="connsiteY9" fmla="*/ 884711 h 973776"/>
              <a:gd name="connsiteX10" fmla="*/ 207818 w 1629230"/>
              <a:gd name="connsiteY10" fmla="*/ 938150 h 973776"/>
              <a:gd name="connsiteX11" fmla="*/ 154379 w 1629230"/>
              <a:gd name="connsiteY11" fmla="*/ 944088 h 973776"/>
              <a:gd name="connsiteX12" fmla="*/ 89065 w 1629230"/>
              <a:gd name="connsiteY12" fmla="*/ 944088 h 973776"/>
              <a:gd name="connsiteX13" fmla="*/ 29688 w 1629230"/>
              <a:gd name="connsiteY13" fmla="*/ 973776 h 973776"/>
              <a:gd name="connsiteX14" fmla="*/ 29688 w 1629230"/>
              <a:gd name="connsiteY14" fmla="*/ 973776 h 973776"/>
              <a:gd name="connsiteX15" fmla="*/ 0 w 1629230"/>
              <a:gd name="connsiteY15" fmla="*/ 884711 h 973776"/>
              <a:gd name="connsiteX16" fmla="*/ 47501 w 1629230"/>
              <a:gd name="connsiteY16" fmla="*/ 795647 h 973776"/>
              <a:gd name="connsiteX17" fmla="*/ 89065 w 1629230"/>
              <a:gd name="connsiteY17" fmla="*/ 599704 h 973776"/>
              <a:gd name="connsiteX18" fmla="*/ 124691 w 1629230"/>
              <a:gd name="connsiteY18" fmla="*/ 558140 h 973776"/>
              <a:gd name="connsiteX19" fmla="*/ 154379 w 1629230"/>
              <a:gd name="connsiteY19" fmla="*/ 534389 h 973776"/>
              <a:gd name="connsiteX20" fmla="*/ 255319 w 1629230"/>
              <a:gd name="connsiteY20" fmla="*/ 421574 h 973776"/>
              <a:gd name="connsiteX21" fmla="*/ 326571 w 1629230"/>
              <a:gd name="connsiteY21" fmla="*/ 368135 h 973776"/>
              <a:gd name="connsiteX22" fmla="*/ 368135 w 1629230"/>
              <a:gd name="connsiteY22" fmla="*/ 201880 h 973776"/>
              <a:gd name="connsiteX23" fmla="*/ 421574 w 1629230"/>
              <a:gd name="connsiteY23" fmla="*/ 106878 h 973776"/>
              <a:gd name="connsiteX24" fmla="*/ 670956 w 1629230"/>
              <a:gd name="connsiteY24" fmla="*/ 11875 h 973776"/>
              <a:gd name="connsiteX25" fmla="*/ 837210 w 1629230"/>
              <a:gd name="connsiteY25" fmla="*/ 0 h 973776"/>
              <a:gd name="connsiteX26" fmla="*/ 979714 w 1629230"/>
              <a:gd name="connsiteY26" fmla="*/ 41563 h 973776"/>
              <a:gd name="connsiteX27" fmla="*/ 1199652 w 1629230"/>
              <a:gd name="connsiteY27" fmla="*/ 80972 h 973776"/>
              <a:gd name="connsiteX28" fmla="*/ 1405810 w 1629230"/>
              <a:gd name="connsiteY28" fmla="*/ 262406 h 973776"/>
              <a:gd name="connsiteX29" fmla="*/ 1629230 w 1629230"/>
              <a:gd name="connsiteY29" fmla="*/ 241783 h 973776"/>
              <a:gd name="connsiteX30" fmla="*/ 1538974 w 1629230"/>
              <a:gd name="connsiteY30" fmla="*/ 373703 h 973776"/>
              <a:gd name="connsiteX31" fmla="*/ 1295601 w 1629230"/>
              <a:gd name="connsiteY31" fmla="*/ 438905 h 973776"/>
              <a:gd name="connsiteX32" fmla="*/ 1163782 w 1629230"/>
              <a:gd name="connsiteY32" fmla="*/ 445324 h 973776"/>
              <a:gd name="connsiteX33" fmla="*/ 1050966 w 1629230"/>
              <a:gd name="connsiteY33" fmla="*/ 463137 h 973776"/>
              <a:gd name="connsiteX34" fmla="*/ 938150 w 1629230"/>
              <a:gd name="connsiteY34" fmla="*/ 504701 h 973776"/>
              <a:gd name="connsiteX35" fmla="*/ 807522 w 1629230"/>
              <a:gd name="connsiteY35" fmla="*/ 534389 h 973776"/>
              <a:gd name="connsiteX0" fmla="*/ 807522 w 1629230"/>
              <a:gd name="connsiteY0" fmla="*/ 551961 h 991348"/>
              <a:gd name="connsiteX1" fmla="*/ 688769 w 1629230"/>
              <a:gd name="connsiteY1" fmla="*/ 670715 h 991348"/>
              <a:gd name="connsiteX2" fmla="*/ 617517 w 1629230"/>
              <a:gd name="connsiteY2" fmla="*/ 670715 h 991348"/>
              <a:gd name="connsiteX3" fmla="*/ 617517 w 1629230"/>
              <a:gd name="connsiteY3" fmla="*/ 670715 h 991348"/>
              <a:gd name="connsiteX4" fmla="*/ 564078 w 1629230"/>
              <a:gd name="connsiteY4" fmla="*/ 771655 h 991348"/>
              <a:gd name="connsiteX5" fmla="*/ 534389 w 1629230"/>
              <a:gd name="connsiteY5" fmla="*/ 825094 h 991348"/>
              <a:gd name="connsiteX6" fmla="*/ 486888 w 1629230"/>
              <a:gd name="connsiteY6" fmla="*/ 825094 h 991348"/>
              <a:gd name="connsiteX7" fmla="*/ 457200 w 1629230"/>
              <a:gd name="connsiteY7" fmla="*/ 783530 h 991348"/>
              <a:gd name="connsiteX8" fmla="*/ 433449 w 1629230"/>
              <a:gd name="connsiteY8" fmla="*/ 765717 h 991348"/>
              <a:gd name="connsiteX9" fmla="*/ 279070 w 1629230"/>
              <a:gd name="connsiteY9" fmla="*/ 902283 h 991348"/>
              <a:gd name="connsiteX10" fmla="*/ 207818 w 1629230"/>
              <a:gd name="connsiteY10" fmla="*/ 955722 h 991348"/>
              <a:gd name="connsiteX11" fmla="*/ 154379 w 1629230"/>
              <a:gd name="connsiteY11" fmla="*/ 961660 h 991348"/>
              <a:gd name="connsiteX12" fmla="*/ 89065 w 1629230"/>
              <a:gd name="connsiteY12" fmla="*/ 961660 h 991348"/>
              <a:gd name="connsiteX13" fmla="*/ 29688 w 1629230"/>
              <a:gd name="connsiteY13" fmla="*/ 991348 h 991348"/>
              <a:gd name="connsiteX14" fmla="*/ 29688 w 1629230"/>
              <a:gd name="connsiteY14" fmla="*/ 991348 h 991348"/>
              <a:gd name="connsiteX15" fmla="*/ 0 w 1629230"/>
              <a:gd name="connsiteY15" fmla="*/ 902283 h 991348"/>
              <a:gd name="connsiteX16" fmla="*/ 47501 w 1629230"/>
              <a:gd name="connsiteY16" fmla="*/ 813219 h 991348"/>
              <a:gd name="connsiteX17" fmla="*/ 89065 w 1629230"/>
              <a:gd name="connsiteY17" fmla="*/ 617276 h 991348"/>
              <a:gd name="connsiteX18" fmla="*/ 124691 w 1629230"/>
              <a:gd name="connsiteY18" fmla="*/ 575712 h 991348"/>
              <a:gd name="connsiteX19" fmla="*/ 154379 w 1629230"/>
              <a:gd name="connsiteY19" fmla="*/ 551961 h 991348"/>
              <a:gd name="connsiteX20" fmla="*/ 255319 w 1629230"/>
              <a:gd name="connsiteY20" fmla="*/ 439146 h 991348"/>
              <a:gd name="connsiteX21" fmla="*/ 326571 w 1629230"/>
              <a:gd name="connsiteY21" fmla="*/ 385707 h 991348"/>
              <a:gd name="connsiteX22" fmla="*/ 368135 w 1629230"/>
              <a:gd name="connsiteY22" fmla="*/ 219452 h 991348"/>
              <a:gd name="connsiteX23" fmla="*/ 421574 w 1629230"/>
              <a:gd name="connsiteY23" fmla="*/ 124450 h 991348"/>
              <a:gd name="connsiteX24" fmla="*/ 670956 w 1629230"/>
              <a:gd name="connsiteY24" fmla="*/ 29447 h 991348"/>
              <a:gd name="connsiteX25" fmla="*/ 837210 w 1629230"/>
              <a:gd name="connsiteY25" fmla="*/ 17572 h 991348"/>
              <a:gd name="connsiteX26" fmla="*/ 1029355 w 1629230"/>
              <a:gd name="connsiteY26" fmla="*/ 0 h 991348"/>
              <a:gd name="connsiteX27" fmla="*/ 1199652 w 1629230"/>
              <a:gd name="connsiteY27" fmla="*/ 98544 h 991348"/>
              <a:gd name="connsiteX28" fmla="*/ 1405810 w 1629230"/>
              <a:gd name="connsiteY28" fmla="*/ 279978 h 991348"/>
              <a:gd name="connsiteX29" fmla="*/ 1629230 w 1629230"/>
              <a:gd name="connsiteY29" fmla="*/ 259355 h 991348"/>
              <a:gd name="connsiteX30" fmla="*/ 1538974 w 1629230"/>
              <a:gd name="connsiteY30" fmla="*/ 391275 h 991348"/>
              <a:gd name="connsiteX31" fmla="*/ 1295601 w 1629230"/>
              <a:gd name="connsiteY31" fmla="*/ 456477 h 991348"/>
              <a:gd name="connsiteX32" fmla="*/ 1163782 w 1629230"/>
              <a:gd name="connsiteY32" fmla="*/ 462896 h 991348"/>
              <a:gd name="connsiteX33" fmla="*/ 1050966 w 1629230"/>
              <a:gd name="connsiteY33" fmla="*/ 480709 h 991348"/>
              <a:gd name="connsiteX34" fmla="*/ 938150 w 1629230"/>
              <a:gd name="connsiteY34" fmla="*/ 522273 h 991348"/>
              <a:gd name="connsiteX35" fmla="*/ 807522 w 1629230"/>
              <a:gd name="connsiteY35" fmla="*/ 551961 h 991348"/>
              <a:gd name="connsiteX0" fmla="*/ 807522 w 1629230"/>
              <a:gd name="connsiteY0" fmla="*/ 551961 h 991348"/>
              <a:gd name="connsiteX1" fmla="*/ 688769 w 1629230"/>
              <a:gd name="connsiteY1" fmla="*/ 670715 h 991348"/>
              <a:gd name="connsiteX2" fmla="*/ 617517 w 1629230"/>
              <a:gd name="connsiteY2" fmla="*/ 670715 h 991348"/>
              <a:gd name="connsiteX3" fmla="*/ 617517 w 1629230"/>
              <a:gd name="connsiteY3" fmla="*/ 670715 h 991348"/>
              <a:gd name="connsiteX4" fmla="*/ 564078 w 1629230"/>
              <a:gd name="connsiteY4" fmla="*/ 771655 h 991348"/>
              <a:gd name="connsiteX5" fmla="*/ 534389 w 1629230"/>
              <a:gd name="connsiteY5" fmla="*/ 825094 h 991348"/>
              <a:gd name="connsiteX6" fmla="*/ 486888 w 1629230"/>
              <a:gd name="connsiteY6" fmla="*/ 825094 h 991348"/>
              <a:gd name="connsiteX7" fmla="*/ 457200 w 1629230"/>
              <a:gd name="connsiteY7" fmla="*/ 783530 h 991348"/>
              <a:gd name="connsiteX8" fmla="*/ 433449 w 1629230"/>
              <a:gd name="connsiteY8" fmla="*/ 765717 h 991348"/>
              <a:gd name="connsiteX9" fmla="*/ 279070 w 1629230"/>
              <a:gd name="connsiteY9" fmla="*/ 902283 h 991348"/>
              <a:gd name="connsiteX10" fmla="*/ 207818 w 1629230"/>
              <a:gd name="connsiteY10" fmla="*/ 955722 h 991348"/>
              <a:gd name="connsiteX11" fmla="*/ 154379 w 1629230"/>
              <a:gd name="connsiteY11" fmla="*/ 961660 h 991348"/>
              <a:gd name="connsiteX12" fmla="*/ 89065 w 1629230"/>
              <a:gd name="connsiteY12" fmla="*/ 961660 h 991348"/>
              <a:gd name="connsiteX13" fmla="*/ 29688 w 1629230"/>
              <a:gd name="connsiteY13" fmla="*/ 991348 h 991348"/>
              <a:gd name="connsiteX14" fmla="*/ 29688 w 1629230"/>
              <a:gd name="connsiteY14" fmla="*/ 991348 h 991348"/>
              <a:gd name="connsiteX15" fmla="*/ 0 w 1629230"/>
              <a:gd name="connsiteY15" fmla="*/ 902283 h 991348"/>
              <a:gd name="connsiteX16" fmla="*/ 47501 w 1629230"/>
              <a:gd name="connsiteY16" fmla="*/ 813219 h 991348"/>
              <a:gd name="connsiteX17" fmla="*/ 89065 w 1629230"/>
              <a:gd name="connsiteY17" fmla="*/ 617276 h 991348"/>
              <a:gd name="connsiteX18" fmla="*/ 124691 w 1629230"/>
              <a:gd name="connsiteY18" fmla="*/ 575712 h 991348"/>
              <a:gd name="connsiteX19" fmla="*/ 154379 w 1629230"/>
              <a:gd name="connsiteY19" fmla="*/ 551961 h 991348"/>
              <a:gd name="connsiteX20" fmla="*/ 255319 w 1629230"/>
              <a:gd name="connsiteY20" fmla="*/ 439146 h 991348"/>
              <a:gd name="connsiteX21" fmla="*/ 326571 w 1629230"/>
              <a:gd name="connsiteY21" fmla="*/ 385707 h 991348"/>
              <a:gd name="connsiteX22" fmla="*/ 368135 w 1629230"/>
              <a:gd name="connsiteY22" fmla="*/ 219452 h 991348"/>
              <a:gd name="connsiteX23" fmla="*/ 421574 w 1629230"/>
              <a:gd name="connsiteY23" fmla="*/ 124450 h 991348"/>
              <a:gd name="connsiteX24" fmla="*/ 670956 w 1629230"/>
              <a:gd name="connsiteY24" fmla="*/ 29447 h 991348"/>
              <a:gd name="connsiteX25" fmla="*/ 837210 w 1629230"/>
              <a:gd name="connsiteY25" fmla="*/ 3926 h 991348"/>
              <a:gd name="connsiteX26" fmla="*/ 1029355 w 1629230"/>
              <a:gd name="connsiteY26" fmla="*/ 0 h 991348"/>
              <a:gd name="connsiteX27" fmla="*/ 1199652 w 1629230"/>
              <a:gd name="connsiteY27" fmla="*/ 98544 h 991348"/>
              <a:gd name="connsiteX28" fmla="*/ 1405810 w 1629230"/>
              <a:gd name="connsiteY28" fmla="*/ 279978 h 991348"/>
              <a:gd name="connsiteX29" fmla="*/ 1629230 w 1629230"/>
              <a:gd name="connsiteY29" fmla="*/ 259355 h 991348"/>
              <a:gd name="connsiteX30" fmla="*/ 1538974 w 1629230"/>
              <a:gd name="connsiteY30" fmla="*/ 391275 h 991348"/>
              <a:gd name="connsiteX31" fmla="*/ 1295601 w 1629230"/>
              <a:gd name="connsiteY31" fmla="*/ 456477 h 991348"/>
              <a:gd name="connsiteX32" fmla="*/ 1163782 w 1629230"/>
              <a:gd name="connsiteY32" fmla="*/ 462896 h 991348"/>
              <a:gd name="connsiteX33" fmla="*/ 1050966 w 1629230"/>
              <a:gd name="connsiteY33" fmla="*/ 480709 h 991348"/>
              <a:gd name="connsiteX34" fmla="*/ 938150 w 1629230"/>
              <a:gd name="connsiteY34" fmla="*/ 522273 h 991348"/>
              <a:gd name="connsiteX35" fmla="*/ 807522 w 1629230"/>
              <a:gd name="connsiteY35" fmla="*/ 551961 h 991348"/>
              <a:gd name="connsiteX0" fmla="*/ 807522 w 1629230"/>
              <a:gd name="connsiteY0" fmla="*/ 551961 h 991348"/>
              <a:gd name="connsiteX1" fmla="*/ 688769 w 1629230"/>
              <a:gd name="connsiteY1" fmla="*/ 670715 h 991348"/>
              <a:gd name="connsiteX2" fmla="*/ 617517 w 1629230"/>
              <a:gd name="connsiteY2" fmla="*/ 670715 h 991348"/>
              <a:gd name="connsiteX3" fmla="*/ 617517 w 1629230"/>
              <a:gd name="connsiteY3" fmla="*/ 670715 h 991348"/>
              <a:gd name="connsiteX4" fmla="*/ 564078 w 1629230"/>
              <a:gd name="connsiteY4" fmla="*/ 771655 h 991348"/>
              <a:gd name="connsiteX5" fmla="*/ 534389 w 1629230"/>
              <a:gd name="connsiteY5" fmla="*/ 825094 h 991348"/>
              <a:gd name="connsiteX6" fmla="*/ 486888 w 1629230"/>
              <a:gd name="connsiteY6" fmla="*/ 825094 h 991348"/>
              <a:gd name="connsiteX7" fmla="*/ 457200 w 1629230"/>
              <a:gd name="connsiteY7" fmla="*/ 783530 h 991348"/>
              <a:gd name="connsiteX8" fmla="*/ 433449 w 1629230"/>
              <a:gd name="connsiteY8" fmla="*/ 765717 h 991348"/>
              <a:gd name="connsiteX9" fmla="*/ 279070 w 1629230"/>
              <a:gd name="connsiteY9" fmla="*/ 902283 h 991348"/>
              <a:gd name="connsiteX10" fmla="*/ 207818 w 1629230"/>
              <a:gd name="connsiteY10" fmla="*/ 955722 h 991348"/>
              <a:gd name="connsiteX11" fmla="*/ 154379 w 1629230"/>
              <a:gd name="connsiteY11" fmla="*/ 961660 h 991348"/>
              <a:gd name="connsiteX12" fmla="*/ 89065 w 1629230"/>
              <a:gd name="connsiteY12" fmla="*/ 961660 h 991348"/>
              <a:gd name="connsiteX13" fmla="*/ 29688 w 1629230"/>
              <a:gd name="connsiteY13" fmla="*/ 991348 h 991348"/>
              <a:gd name="connsiteX14" fmla="*/ 29688 w 1629230"/>
              <a:gd name="connsiteY14" fmla="*/ 991348 h 991348"/>
              <a:gd name="connsiteX15" fmla="*/ 0 w 1629230"/>
              <a:gd name="connsiteY15" fmla="*/ 902283 h 991348"/>
              <a:gd name="connsiteX16" fmla="*/ 47501 w 1629230"/>
              <a:gd name="connsiteY16" fmla="*/ 813219 h 991348"/>
              <a:gd name="connsiteX17" fmla="*/ 89065 w 1629230"/>
              <a:gd name="connsiteY17" fmla="*/ 617276 h 991348"/>
              <a:gd name="connsiteX18" fmla="*/ 124691 w 1629230"/>
              <a:gd name="connsiteY18" fmla="*/ 575712 h 991348"/>
              <a:gd name="connsiteX19" fmla="*/ 154379 w 1629230"/>
              <a:gd name="connsiteY19" fmla="*/ 551961 h 991348"/>
              <a:gd name="connsiteX20" fmla="*/ 255319 w 1629230"/>
              <a:gd name="connsiteY20" fmla="*/ 439146 h 991348"/>
              <a:gd name="connsiteX21" fmla="*/ 326571 w 1629230"/>
              <a:gd name="connsiteY21" fmla="*/ 385707 h 991348"/>
              <a:gd name="connsiteX22" fmla="*/ 336545 w 1629230"/>
              <a:gd name="connsiteY22" fmla="*/ 192158 h 991348"/>
              <a:gd name="connsiteX23" fmla="*/ 421574 w 1629230"/>
              <a:gd name="connsiteY23" fmla="*/ 124450 h 991348"/>
              <a:gd name="connsiteX24" fmla="*/ 670956 w 1629230"/>
              <a:gd name="connsiteY24" fmla="*/ 29447 h 991348"/>
              <a:gd name="connsiteX25" fmla="*/ 837210 w 1629230"/>
              <a:gd name="connsiteY25" fmla="*/ 3926 h 991348"/>
              <a:gd name="connsiteX26" fmla="*/ 1029355 w 1629230"/>
              <a:gd name="connsiteY26" fmla="*/ 0 h 991348"/>
              <a:gd name="connsiteX27" fmla="*/ 1199652 w 1629230"/>
              <a:gd name="connsiteY27" fmla="*/ 98544 h 991348"/>
              <a:gd name="connsiteX28" fmla="*/ 1405810 w 1629230"/>
              <a:gd name="connsiteY28" fmla="*/ 279978 h 991348"/>
              <a:gd name="connsiteX29" fmla="*/ 1629230 w 1629230"/>
              <a:gd name="connsiteY29" fmla="*/ 259355 h 991348"/>
              <a:gd name="connsiteX30" fmla="*/ 1538974 w 1629230"/>
              <a:gd name="connsiteY30" fmla="*/ 391275 h 991348"/>
              <a:gd name="connsiteX31" fmla="*/ 1295601 w 1629230"/>
              <a:gd name="connsiteY31" fmla="*/ 456477 h 991348"/>
              <a:gd name="connsiteX32" fmla="*/ 1163782 w 1629230"/>
              <a:gd name="connsiteY32" fmla="*/ 462896 h 991348"/>
              <a:gd name="connsiteX33" fmla="*/ 1050966 w 1629230"/>
              <a:gd name="connsiteY33" fmla="*/ 480709 h 991348"/>
              <a:gd name="connsiteX34" fmla="*/ 938150 w 1629230"/>
              <a:gd name="connsiteY34" fmla="*/ 522273 h 991348"/>
              <a:gd name="connsiteX35" fmla="*/ 807522 w 1629230"/>
              <a:gd name="connsiteY35" fmla="*/ 551961 h 991348"/>
              <a:gd name="connsiteX0" fmla="*/ 807522 w 1629230"/>
              <a:gd name="connsiteY0" fmla="*/ 551961 h 991348"/>
              <a:gd name="connsiteX1" fmla="*/ 688769 w 1629230"/>
              <a:gd name="connsiteY1" fmla="*/ 670715 h 991348"/>
              <a:gd name="connsiteX2" fmla="*/ 617517 w 1629230"/>
              <a:gd name="connsiteY2" fmla="*/ 670715 h 991348"/>
              <a:gd name="connsiteX3" fmla="*/ 617517 w 1629230"/>
              <a:gd name="connsiteY3" fmla="*/ 670715 h 991348"/>
              <a:gd name="connsiteX4" fmla="*/ 564078 w 1629230"/>
              <a:gd name="connsiteY4" fmla="*/ 771655 h 991348"/>
              <a:gd name="connsiteX5" fmla="*/ 534389 w 1629230"/>
              <a:gd name="connsiteY5" fmla="*/ 825094 h 991348"/>
              <a:gd name="connsiteX6" fmla="*/ 486888 w 1629230"/>
              <a:gd name="connsiteY6" fmla="*/ 825094 h 991348"/>
              <a:gd name="connsiteX7" fmla="*/ 443661 w 1629230"/>
              <a:gd name="connsiteY7" fmla="*/ 801726 h 991348"/>
              <a:gd name="connsiteX8" fmla="*/ 433449 w 1629230"/>
              <a:gd name="connsiteY8" fmla="*/ 765717 h 991348"/>
              <a:gd name="connsiteX9" fmla="*/ 279070 w 1629230"/>
              <a:gd name="connsiteY9" fmla="*/ 902283 h 991348"/>
              <a:gd name="connsiteX10" fmla="*/ 207818 w 1629230"/>
              <a:gd name="connsiteY10" fmla="*/ 955722 h 991348"/>
              <a:gd name="connsiteX11" fmla="*/ 154379 w 1629230"/>
              <a:gd name="connsiteY11" fmla="*/ 961660 h 991348"/>
              <a:gd name="connsiteX12" fmla="*/ 89065 w 1629230"/>
              <a:gd name="connsiteY12" fmla="*/ 961660 h 991348"/>
              <a:gd name="connsiteX13" fmla="*/ 29688 w 1629230"/>
              <a:gd name="connsiteY13" fmla="*/ 991348 h 991348"/>
              <a:gd name="connsiteX14" fmla="*/ 29688 w 1629230"/>
              <a:gd name="connsiteY14" fmla="*/ 991348 h 991348"/>
              <a:gd name="connsiteX15" fmla="*/ 0 w 1629230"/>
              <a:gd name="connsiteY15" fmla="*/ 902283 h 991348"/>
              <a:gd name="connsiteX16" fmla="*/ 47501 w 1629230"/>
              <a:gd name="connsiteY16" fmla="*/ 813219 h 991348"/>
              <a:gd name="connsiteX17" fmla="*/ 89065 w 1629230"/>
              <a:gd name="connsiteY17" fmla="*/ 617276 h 991348"/>
              <a:gd name="connsiteX18" fmla="*/ 124691 w 1629230"/>
              <a:gd name="connsiteY18" fmla="*/ 575712 h 991348"/>
              <a:gd name="connsiteX19" fmla="*/ 154379 w 1629230"/>
              <a:gd name="connsiteY19" fmla="*/ 551961 h 991348"/>
              <a:gd name="connsiteX20" fmla="*/ 255319 w 1629230"/>
              <a:gd name="connsiteY20" fmla="*/ 439146 h 991348"/>
              <a:gd name="connsiteX21" fmla="*/ 326571 w 1629230"/>
              <a:gd name="connsiteY21" fmla="*/ 385707 h 991348"/>
              <a:gd name="connsiteX22" fmla="*/ 336545 w 1629230"/>
              <a:gd name="connsiteY22" fmla="*/ 192158 h 991348"/>
              <a:gd name="connsiteX23" fmla="*/ 421574 w 1629230"/>
              <a:gd name="connsiteY23" fmla="*/ 124450 h 991348"/>
              <a:gd name="connsiteX24" fmla="*/ 670956 w 1629230"/>
              <a:gd name="connsiteY24" fmla="*/ 29447 h 991348"/>
              <a:gd name="connsiteX25" fmla="*/ 837210 w 1629230"/>
              <a:gd name="connsiteY25" fmla="*/ 3926 h 991348"/>
              <a:gd name="connsiteX26" fmla="*/ 1029355 w 1629230"/>
              <a:gd name="connsiteY26" fmla="*/ 0 h 991348"/>
              <a:gd name="connsiteX27" fmla="*/ 1199652 w 1629230"/>
              <a:gd name="connsiteY27" fmla="*/ 98544 h 991348"/>
              <a:gd name="connsiteX28" fmla="*/ 1405810 w 1629230"/>
              <a:gd name="connsiteY28" fmla="*/ 279978 h 991348"/>
              <a:gd name="connsiteX29" fmla="*/ 1629230 w 1629230"/>
              <a:gd name="connsiteY29" fmla="*/ 259355 h 991348"/>
              <a:gd name="connsiteX30" fmla="*/ 1538974 w 1629230"/>
              <a:gd name="connsiteY30" fmla="*/ 391275 h 991348"/>
              <a:gd name="connsiteX31" fmla="*/ 1295601 w 1629230"/>
              <a:gd name="connsiteY31" fmla="*/ 456477 h 991348"/>
              <a:gd name="connsiteX32" fmla="*/ 1163782 w 1629230"/>
              <a:gd name="connsiteY32" fmla="*/ 462896 h 991348"/>
              <a:gd name="connsiteX33" fmla="*/ 1050966 w 1629230"/>
              <a:gd name="connsiteY33" fmla="*/ 480709 h 991348"/>
              <a:gd name="connsiteX34" fmla="*/ 938150 w 1629230"/>
              <a:gd name="connsiteY34" fmla="*/ 522273 h 991348"/>
              <a:gd name="connsiteX35" fmla="*/ 807522 w 1629230"/>
              <a:gd name="connsiteY35" fmla="*/ 551961 h 991348"/>
              <a:gd name="connsiteX0" fmla="*/ 807522 w 1629230"/>
              <a:gd name="connsiteY0" fmla="*/ 551961 h 991348"/>
              <a:gd name="connsiteX1" fmla="*/ 688769 w 1629230"/>
              <a:gd name="connsiteY1" fmla="*/ 670715 h 991348"/>
              <a:gd name="connsiteX2" fmla="*/ 617517 w 1629230"/>
              <a:gd name="connsiteY2" fmla="*/ 670715 h 991348"/>
              <a:gd name="connsiteX3" fmla="*/ 617517 w 1629230"/>
              <a:gd name="connsiteY3" fmla="*/ 670715 h 991348"/>
              <a:gd name="connsiteX4" fmla="*/ 577616 w 1629230"/>
              <a:gd name="connsiteY4" fmla="*/ 780753 h 991348"/>
              <a:gd name="connsiteX5" fmla="*/ 534389 w 1629230"/>
              <a:gd name="connsiteY5" fmla="*/ 825094 h 991348"/>
              <a:gd name="connsiteX6" fmla="*/ 486888 w 1629230"/>
              <a:gd name="connsiteY6" fmla="*/ 825094 h 991348"/>
              <a:gd name="connsiteX7" fmla="*/ 443661 w 1629230"/>
              <a:gd name="connsiteY7" fmla="*/ 801726 h 991348"/>
              <a:gd name="connsiteX8" fmla="*/ 433449 w 1629230"/>
              <a:gd name="connsiteY8" fmla="*/ 765717 h 991348"/>
              <a:gd name="connsiteX9" fmla="*/ 279070 w 1629230"/>
              <a:gd name="connsiteY9" fmla="*/ 902283 h 991348"/>
              <a:gd name="connsiteX10" fmla="*/ 207818 w 1629230"/>
              <a:gd name="connsiteY10" fmla="*/ 955722 h 991348"/>
              <a:gd name="connsiteX11" fmla="*/ 154379 w 1629230"/>
              <a:gd name="connsiteY11" fmla="*/ 961660 h 991348"/>
              <a:gd name="connsiteX12" fmla="*/ 89065 w 1629230"/>
              <a:gd name="connsiteY12" fmla="*/ 961660 h 991348"/>
              <a:gd name="connsiteX13" fmla="*/ 29688 w 1629230"/>
              <a:gd name="connsiteY13" fmla="*/ 991348 h 991348"/>
              <a:gd name="connsiteX14" fmla="*/ 29688 w 1629230"/>
              <a:gd name="connsiteY14" fmla="*/ 991348 h 991348"/>
              <a:gd name="connsiteX15" fmla="*/ 0 w 1629230"/>
              <a:gd name="connsiteY15" fmla="*/ 902283 h 991348"/>
              <a:gd name="connsiteX16" fmla="*/ 47501 w 1629230"/>
              <a:gd name="connsiteY16" fmla="*/ 813219 h 991348"/>
              <a:gd name="connsiteX17" fmla="*/ 89065 w 1629230"/>
              <a:gd name="connsiteY17" fmla="*/ 617276 h 991348"/>
              <a:gd name="connsiteX18" fmla="*/ 124691 w 1629230"/>
              <a:gd name="connsiteY18" fmla="*/ 575712 h 991348"/>
              <a:gd name="connsiteX19" fmla="*/ 154379 w 1629230"/>
              <a:gd name="connsiteY19" fmla="*/ 551961 h 991348"/>
              <a:gd name="connsiteX20" fmla="*/ 255319 w 1629230"/>
              <a:gd name="connsiteY20" fmla="*/ 439146 h 991348"/>
              <a:gd name="connsiteX21" fmla="*/ 326571 w 1629230"/>
              <a:gd name="connsiteY21" fmla="*/ 385707 h 991348"/>
              <a:gd name="connsiteX22" fmla="*/ 336545 w 1629230"/>
              <a:gd name="connsiteY22" fmla="*/ 192158 h 991348"/>
              <a:gd name="connsiteX23" fmla="*/ 421574 w 1629230"/>
              <a:gd name="connsiteY23" fmla="*/ 124450 h 991348"/>
              <a:gd name="connsiteX24" fmla="*/ 670956 w 1629230"/>
              <a:gd name="connsiteY24" fmla="*/ 29447 h 991348"/>
              <a:gd name="connsiteX25" fmla="*/ 837210 w 1629230"/>
              <a:gd name="connsiteY25" fmla="*/ 3926 h 991348"/>
              <a:gd name="connsiteX26" fmla="*/ 1029355 w 1629230"/>
              <a:gd name="connsiteY26" fmla="*/ 0 h 991348"/>
              <a:gd name="connsiteX27" fmla="*/ 1199652 w 1629230"/>
              <a:gd name="connsiteY27" fmla="*/ 98544 h 991348"/>
              <a:gd name="connsiteX28" fmla="*/ 1405810 w 1629230"/>
              <a:gd name="connsiteY28" fmla="*/ 279978 h 991348"/>
              <a:gd name="connsiteX29" fmla="*/ 1629230 w 1629230"/>
              <a:gd name="connsiteY29" fmla="*/ 259355 h 991348"/>
              <a:gd name="connsiteX30" fmla="*/ 1538974 w 1629230"/>
              <a:gd name="connsiteY30" fmla="*/ 391275 h 991348"/>
              <a:gd name="connsiteX31" fmla="*/ 1295601 w 1629230"/>
              <a:gd name="connsiteY31" fmla="*/ 456477 h 991348"/>
              <a:gd name="connsiteX32" fmla="*/ 1163782 w 1629230"/>
              <a:gd name="connsiteY32" fmla="*/ 462896 h 991348"/>
              <a:gd name="connsiteX33" fmla="*/ 1050966 w 1629230"/>
              <a:gd name="connsiteY33" fmla="*/ 480709 h 991348"/>
              <a:gd name="connsiteX34" fmla="*/ 938150 w 1629230"/>
              <a:gd name="connsiteY34" fmla="*/ 522273 h 991348"/>
              <a:gd name="connsiteX35" fmla="*/ 807522 w 1629230"/>
              <a:gd name="connsiteY35" fmla="*/ 551961 h 991348"/>
              <a:gd name="connsiteX0" fmla="*/ 807522 w 1629230"/>
              <a:gd name="connsiteY0" fmla="*/ 551961 h 991348"/>
              <a:gd name="connsiteX1" fmla="*/ 688769 w 1629230"/>
              <a:gd name="connsiteY1" fmla="*/ 670715 h 991348"/>
              <a:gd name="connsiteX2" fmla="*/ 617517 w 1629230"/>
              <a:gd name="connsiteY2" fmla="*/ 670715 h 991348"/>
              <a:gd name="connsiteX3" fmla="*/ 617517 w 1629230"/>
              <a:gd name="connsiteY3" fmla="*/ 670715 h 991348"/>
              <a:gd name="connsiteX4" fmla="*/ 577616 w 1629230"/>
              <a:gd name="connsiteY4" fmla="*/ 780753 h 991348"/>
              <a:gd name="connsiteX5" fmla="*/ 534389 w 1629230"/>
              <a:gd name="connsiteY5" fmla="*/ 825094 h 991348"/>
              <a:gd name="connsiteX6" fmla="*/ 486888 w 1629230"/>
              <a:gd name="connsiteY6" fmla="*/ 825094 h 991348"/>
              <a:gd name="connsiteX7" fmla="*/ 443661 w 1629230"/>
              <a:gd name="connsiteY7" fmla="*/ 801726 h 991348"/>
              <a:gd name="connsiteX8" fmla="*/ 433449 w 1629230"/>
              <a:gd name="connsiteY8" fmla="*/ 765717 h 991348"/>
              <a:gd name="connsiteX9" fmla="*/ 297120 w 1629230"/>
              <a:gd name="connsiteY9" fmla="*/ 865892 h 991348"/>
              <a:gd name="connsiteX10" fmla="*/ 207818 w 1629230"/>
              <a:gd name="connsiteY10" fmla="*/ 955722 h 991348"/>
              <a:gd name="connsiteX11" fmla="*/ 154379 w 1629230"/>
              <a:gd name="connsiteY11" fmla="*/ 961660 h 991348"/>
              <a:gd name="connsiteX12" fmla="*/ 89065 w 1629230"/>
              <a:gd name="connsiteY12" fmla="*/ 961660 h 991348"/>
              <a:gd name="connsiteX13" fmla="*/ 29688 w 1629230"/>
              <a:gd name="connsiteY13" fmla="*/ 991348 h 991348"/>
              <a:gd name="connsiteX14" fmla="*/ 29688 w 1629230"/>
              <a:gd name="connsiteY14" fmla="*/ 991348 h 991348"/>
              <a:gd name="connsiteX15" fmla="*/ 0 w 1629230"/>
              <a:gd name="connsiteY15" fmla="*/ 902283 h 991348"/>
              <a:gd name="connsiteX16" fmla="*/ 47501 w 1629230"/>
              <a:gd name="connsiteY16" fmla="*/ 813219 h 991348"/>
              <a:gd name="connsiteX17" fmla="*/ 89065 w 1629230"/>
              <a:gd name="connsiteY17" fmla="*/ 617276 h 991348"/>
              <a:gd name="connsiteX18" fmla="*/ 124691 w 1629230"/>
              <a:gd name="connsiteY18" fmla="*/ 575712 h 991348"/>
              <a:gd name="connsiteX19" fmla="*/ 154379 w 1629230"/>
              <a:gd name="connsiteY19" fmla="*/ 551961 h 991348"/>
              <a:gd name="connsiteX20" fmla="*/ 255319 w 1629230"/>
              <a:gd name="connsiteY20" fmla="*/ 439146 h 991348"/>
              <a:gd name="connsiteX21" fmla="*/ 326571 w 1629230"/>
              <a:gd name="connsiteY21" fmla="*/ 385707 h 991348"/>
              <a:gd name="connsiteX22" fmla="*/ 336545 w 1629230"/>
              <a:gd name="connsiteY22" fmla="*/ 192158 h 991348"/>
              <a:gd name="connsiteX23" fmla="*/ 421574 w 1629230"/>
              <a:gd name="connsiteY23" fmla="*/ 124450 h 991348"/>
              <a:gd name="connsiteX24" fmla="*/ 670956 w 1629230"/>
              <a:gd name="connsiteY24" fmla="*/ 29447 h 991348"/>
              <a:gd name="connsiteX25" fmla="*/ 837210 w 1629230"/>
              <a:gd name="connsiteY25" fmla="*/ 3926 h 991348"/>
              <a:gd name="connsiteX26" fmla="*/ 1029355 w 1629230"/>
              <a:gd name="connsiteY26" fmla="*/ 0 h 991348"/>
              <a:gd name="connsiteX27" fmla="*/ 1199652 w 1629230"/>
              <a:gd name="connsiteY27" fmla="*/ 98544 h 991348"/>
              <a:gd name="connsiteX28" fmla="*/ 1405810 w 1629230"/>
              <a:gd name="connsiteY28" fmla="*/ 279978 h 991348"/>
              <a:gd name="connsiteX29" fmla="*/ 1629230 w 1629230"/>
              <a:gd name="connsiteY29" fmla="*/ 259355 h 991348"/>
              <a:gd name="connsiteX30" fmla="*/ 1538974 w 1629230"/>
              <a:gd name="connsiteY30" fmla="*/ 391275 h 991348"/>
              <a:gd name="connsiteX31" fmla="*/ 1295601 w 1629230"/>
              <a:gd name="connsiteY31" fmla="*/ 456477 h 991348"/>
              <a:gd name="connsiteX32" fmla="*/ 1163782 w 1629230"/>
              <a:gd name="connsiteY32" fmla="*/ 462896 h 991348"/>
              <a:gd name="connsiteX33" fmla="*/ 1050966 w 1629230"/>
              <a:gd name="connsiteY33" fmla="*/ 480709 h 991348"/>
              <a:gd name="connsiteX34" fmla="*/ 938150 w 1629230"/>
              <a:gd name="connsiteY34" fmla="*/ 522273 h 991348"/>
              <a:gd name="connsiteX35" fmla="*/ 807522 w 1629230"/>
              <a:gd name="connsiteY35" fmla="*/ 551961 h 99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629230" h="991348">
                <a:moveTo>
                  <a:pt x="807522" y="551961"/>
                </a:moveTo>
                <a:lnTo>
                  <a:pt x="688769" y="670715"/>
                </a:lnTo>
                <a:lnTo>
                  <a:pt x="617517" y="670715"/>
                </a:lnTo>
                <a:lnTo>
                  <a:pt x="617517" y="670715"/>
                </a:lnTo>
                <a:lnTo>
                  <a:pt x="577616" y="780753"/>
                </a:lnTo>
                <a:lnTo>
                  <a:pt x="534389" y="825094"/>
                </a:lnTo>
                <a:lnTo>
                  <a:pt x="486888" y="825094"/>
                </a:lnTo>
                <a:lnTo>
                  <a:pt x="443661" y="801726"/>
                </a:lnTo>
                <a:lnTo>
                  <a:pt x="433449" y="765717"/>
                </a:lnTo>
                <a:lnTo>
                  <a:pt x="297120" y="865892"/>
                </a:lnTo>
                <a:lnTo>
                  <a:pt x="207818" y="955722"/>
                </a:lnTo>
                <a:lnTo>
                  <a:pt x="154379" y="961660"/>
                </a:lnTo>
                <a:lnTo>
                  <a:pt x="89065" y="961660"/>
                </a:lnTo>
                <a:lnTo>
                  <a:pt x="29688" y="991348"/>
                </a:lnTo>
                <a:lnTo>
                  <a:pt x="29688" y="991348"/>
                </a:lnTo>
                <a:lnTo>
                  <a:pt x="0" y="902283"/>
                </a:lnTo>
                <a:lnTo>
                  <a:pt x="47501" y="813219"/>
                </a:lnTo>
                <a:lnTo>
                  <a:pt x="89065" y="617276"/>
                </a:lnTo>
                <a:lnTo>
                  <a:pt x="124691" y="575712"/>
                </a:lnTo>
                <a:lnTo>
                  <a:pt x="154379" y="551961"/>
                </a:lnTo>
                <a:lnTo>
                  <a:pt x="255319" y="439146"/>
                </a:lnTo>
                <a:lnTo>
                  <a:pt x="326571" y="385707"/>
                </a:lnTo>
                <a:lnTo>
                  <a:pt x="336545" y="192158"/>
                </a:lnTo>
                <a:lnTo>
                  <a:pt x="421574" y="124450"/>
                </a:lnTo>
                <a:lnTo>
                  <a:pt x="670956" y="29447"/>
                </a:lnTo>
                <a:lnTo>
                  <a:pt x="837210" y="3926"/>
                </a:lnTo>
                <a:lnTo>
                  <a:pt x="1029355" y="0"/>
                </a:lnTo>
                <a:lnTo>
                  <a:pt x="1199652" y="98544"/>
                </a:lnTo>
                <a:lnTo>
                  <a:pt x="1405810" y="279978"/>
                </a:lnTo>
                <a:lnTo>
                  <a:pt x="1629230" y="259355"/>
                </a:lnTo>
                <a:lnTo>
                  <a:pt x="1538974" y="391275"/>
                </a:lnTo>
                <a:lnTo>
                  <a:pt x="1295601" y="456477"/>
                </a:lnTo>
                <a:lnTo>
                  <a:pt x="1163782" y="462896"/>
                </a:lnTo>
                <a:lnTo>
                  <a:pt x="1050966" y="480709"/>
                </a:lnTo>
                <a:lnTo>
                  <a:pt x="938150" y="522273"/>
                </a:lnTo>
                <a:lnTo>
                  <a:pt x="807522" y="551961"/>
                </a:lnTo>
                <a:close/>
              </a:path>
            </a:pathLst>
          </a:cu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049299" y="6549773"/>
            <a:ext cx="475953" cy="249205"/>
          </a:xfrm>
          <a:custGeom>
            <a:avLst/>
            <a:gdLst>
              <a:gd name="connsiteX0" fmla="*/ 0 w 427512"/>
              <a:gd name="connsiteY0" fmla="*/ 41564 h 225631"/>
              <a:gd name="connsiteX1" fmla="*/ 385948 w 427512"/>
              <a:gd name="connsiteY1" fmla="*/ 0 h 225631"/>
              <a:gd name="connsiteX2" fmla="*/ 409699 w 427512"/>
              <a:gd name="connsiteY2" fmla="*/ 77189 h 225631"/>
              <a:gd name="connsiteX3" fmla="*/ 427512 w 427512"/>
              <a:gd name="connsiteY3" fmla="*/ 106878 h 225631"/>
              <a:gd name="connsiteX4" fmla="*/ 261257 w 427512"/>
              <a:gd name="connsiteY4" fmla="*/ 172192 h 225631"/>
              <a:gd name="connsiteX5" fmla="*/ 83128 w 427512"/>
              <a:gd name="connsiteY5" fmla="*/ 225631 h 225631"/>
              <a:gd name="connsiteX6" fmla="*/ 0 w 427512"/>
              <a:gd name="connsiteY6" fmla="*/ 41564 h 22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512" h="225631">
                <a:moveTo>
                  <a:pt x="0" y="41564"/>
                </a:moveTo>
                <a:lnTo>
                  <a:pt x="385948" y="0"/>
                </a:lnTo>
                <a:lnTo>
                  <a:pt x="409699" y="77189"/>
                </a:lnTo>
                <a:lnTo>
                  <a:pt x="427512" y="106878"/>
                </a:lnTo>
                <a:lnTo>
                  <a:pt x="261257" y="172192"/>
                </a:lnTo>
                <a:lnTo>
                  <a:pt x="83128" y="225631"/>
                </a:lnTo>
                <a:lnTo>
                  <a:pt x="0" y="41564"/>
                </a:lnTo>
                <a:close/>
              </a:path>
            </a:pathLst>
          </a:cu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42275" y="1800920"/>
            <a:ext cx="2290405" cy="713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Cerebrum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3576" y="164812"/>
            <a:ext cx="4498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Human CNS  Subdivisions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870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Teaching\Meds 5371 SystemsNeurosci\Lectures\CNS Gross Anat\Figs\NoLabels_rat_brain_sagittal_n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" t="22887" b="20239"/>
          <a:stretch/>
        </p:blipFill>
        <p:spPr bwMode="auto">
          <a:xfrm>
            <a:off x="533400" y="3048001"/>
            <a:ext cx="8067434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2971051" y="351903"/>
            <a:ext cx="5868149" cy="2601405"/>
            <a:chOff x="2438400" y="351903"/>
            <a:chExt cx="5868149" cy="260140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351903"/>
              <a:ext cx="4343400" cy="1981859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 rot="19969244">
              <a:off x="3375084" y="769768"/>
              <a:ext cx="1124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Cerebrum</a:t>
              </a:r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086600" y="1828800"/>
              <a:ext cx="12199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Spinal cord</a:t>
              </a:r>
              <a:endParaRPr lang="en-US" dirty="0"/>
            </a:p>
          </p:txBody>
        </p:sp>
        <p:cxnSp>
          <p:nvCxnSpPr>
            <p:cNvPr id="6" name="Straight Arrow Connector 5"/>
            <p:cNvCxnSpPr>
              <a:stCxn id="4" idx="1"/>
            </p:cNvCxnSpPr>
            <p:nvPr/>
          </p:nvCxnSpPr>
          <p:spPr>
            <a:xfrm flipH="1">
              <a:off x="6629400" y="2013466"/>
              <a:ext cx="457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705600" y="838200"/>
              <a:ext cx="1265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Cerebellum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stCxn id="9" idx="1"/>
            </p:cNvCxnSpPr>
            <p:nvPr/>
          </p:nvCxnSpPr>
          <p:spPr>
            <a:xfrm flipH="1">
              <a:off x="6248400" y="1022866"/>
              <a:ext cx="457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370042" y="2466832"/>
              <a:ext cx="957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Medulla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6096000" y="1828801"/>
              <a:ext cx="478971" cy="67491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364878" y="2315504"/>
              <a:ext cx="6320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Pons</a:t>
              </a:r>
              <a:endParaRPr lang="en-US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 flipV="1">
              <a:off x="5334000" y="1676400"/>
              <a:ext cx="185057" cy="6858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495800" y="2583976"/>
              <a:ext cx="10391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Midbrain</a:t>
              </a:r>
              <a:endParaRPr lang="en-US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4953000" y="1447800"/>
              <a:ext cx="0" cy="1143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 flipV="1">
              <a:off x="4953000" y="1447800"/>
              <a:ext cx="1137" cy="326409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514600" y="2177534"/>
              <a:ext cx="1088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Thalamus</a:t>
              </a:r>
              <a:endParaRPr lang="en-US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3505200" y="1676400"/>
              <a:ext cx="914400" cy="6096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173576" y="164812"/>
            <a:ext cx="23022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Rat CNS </a:t>
            </a:r>
          </a:p>
          <a:p>
            <a:pPr algn="ctr"/>
            <a:r>
              <a:rPr lang="en-US" sz="3200" b="1" dirty="0" smtClean="0"/>
              <a:t>Subdivisions</a:t>
            </a:r>
            <a:endParaRPr lang="en-US" sz="3200" b="1" dirty="0"/>
          </a:p>
        </p:txBody>
      </p:sp>
      <p:sp>
        <p:nvSpPr>
          <p:cNvPr id="27" name="Freeform 26"/>
          <p:cNvSpPr/>
          <p:nvPr/>
        </p:nvSpPr>
        <p:spPr>
          <a:xfrm>
            <a:off x="8118282" y="5780598"/>
            <a:ext cx="492981" cy="1001865"/>
          </a:xfrm>
          <a:custGeom>
            <a:avLst/>
            <a:gdLst>
              <a:gd name="connsiteX0" fmla="*/ 0 w 492981"/>
              <a:gd name="connsiteY0" fmla="*/ 636105 h 1001865"/>
              <a:gd name="connsiteX1" fmla="*/ 0 w 492981"/>
              <a:gd name="connsiteY1" fmla="*/ 636105 h 1001865"/>
              <a:gd name="connsiteX2" fmla="*/ 55659 w 492981"/>
              <a:gd name="connsiteY2" fmla="*/ 548640 h 1001865"/>
              <a:gd name="connsiteX3" fmla="*/ 310101 w 492981"/>
              <a:gd name="connsiteY3" fmla="*/ 0 h 1001865"/>
              <a:gd name="connsiteX4" fmla="*/ 477078 w 492981"/>
              <a:gd name="connsiteY4" fmla="*/ 119270 h 1001865"/>
              <a:gd name="connsiteX5" fmla="*/ 492981 w 492981"/>
              <a:gd name="connsiteY5" fmla="*/ 1001865 h 1001865"/>
              <a:gd name="connsiteX6" fmla="*/ 397565 w 492981"/>
              <a:gd name="connsiteY6" fmla="*/ 914400 h 1001865"/>
              <a:gd name="connsiteX7" fmla="*/ 182880 w 492981"/>
              <a:gd name="connsiteY7" fmla="*/ 747423 h 1001865"/>
              <a:gd name="connsiteX8" fmla="*/ 79513 w 492981"/>
              <a:gd name="connsiteY8" fmla="*/ 667910 h 1001865"/>
              <a:gd name="connsiteX9" fmla="*/ 0 w 492981"/>
              <a:gd name="connsiteY9" fmla="*/ 636105 h 100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2981" h="1001865">
                <a:moveTo>
                  <a:pt x="0" y="636105"/>
                </a:moveTo>
                <a:lnTo>
                  <a:pt x="0" y="636105"/>
                </a:lnTo>
                <a:lnTo>
                  <a:pt x="55659" y="548640"/>
                </a:lnTo>
                <a:lnTo>
                  <a:pt x="310101" y="0"/>
                </a:lnTo>
                <a:lnTo>
                  <a:pt x="477078" y="119270"/>
                </a:lnTo>
                <a:lnTo>
                  <a:pt x="492981" y="1001865"/>
                </a:lnTo>
                <a:lnTo>
                  <a:pt x="397565" y="914400"/>
                </a:lnTo>
                <a:lnTo>
                  <a:pt x="182880" y="747423"/>
                </a:lnTo>
                <a:lnTo>
                  <a:pt x="79513" y="667910"/>
                </a:lnTo>
                <a:lnTo>
                  <a:pt x="0" y="63610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6058894" y="5239910"/>
            <a:ext cx="2369489" cy="1160890"/>
          </a:xfrm>
          <a:custGeom>
            <a:avLst/>
            <a:gdLst>
              <a:gd name="connsiteX0" fmla="*/ 23854 w 2369489"/>
              <a:gd name="connsiteY0" fmla="*/ 954156 h 1160890"/>
              <a:gd name="connsiteX1" fmla="*/ 0 w 2369489"/>
              <a:gd name="connsiteY1" fmla="*/ 882594 h 1160890"/>
              <a:gd name="connsiteX2" fmla="*/ 143123 w 2369489"/>
              <a:gd name="connsiteY2" fmla="*/ 604299 h 1160890"/>
              <a:gd name="connsiteX3" fmla="*/ 349857 w 2369489"/>
              <a:gd name="connsiteY3" fmla="*/ 111318 h 1160890"/>
              <a:gd name="connsiteX4" fmla="*/ 429370 w 2369489"/>
              <a:gd name="connsiteY4" fmla="*/ 0 h 1160890"/>
              <a:gd name="connsiteX5" fmla="*/ 548640 w 2369489"/>
              <a:gd name="connsiteY5" fmla="*/ 63610 h 1160890"/>
              <a:gd name="connsiteX6" fmla="*/ 842838 w 2369489"/>
              <a:gd name="connsiteY6" fmla="*/ 151074 h 1160890"/>
              <a:gd name="connsiteX7" fmla="*/ 1208598 w 2369489"/>
              <a:gd name="connsiteY7" fmla="*/ 174928 h 1160890"/>
              <a:gd name="connsiteX8" fmla="*/ 1486894 w 2369489"/>
              <a:gd name="connsiteY8" fmla="*/ 254441 h 1160890"/>
              <a:gd name="connsiteX9" fmla="*/ 1598212 w 2369489"/>
              <a:gd name="connsiteY9" fmla="*/ 135172 h 1160890"/>
              <a:gd name="connsiteX10" fmla="*/ 1598212 w 2369489"/>
              <a:gd name="connsiteY10" fmla="*/ 135172 h 1160890"/>
              <a:gd name="connsiteX11" fmla="*/ 1804946 w 2369489"/>
              <a:gd name="connsiteY11" fmla="*/ 119269 h 1160890"/>
              <a:gd name="connsiteX12" fmla="*/ 1963972 w 2369489"/>
              <a:gd name="connsiteY12" fmla="*/ 222636 h 1160890"/>
              <a:gd name="connsiteX13" fmla="*/ 2234316 w 2369489"/>
              <a:gd name="connsiteY13" fmla="*/ 429370 h 1160890"/>
              <a:gd name="connsiteX14" fmla="*/ 2369489 w 2369489"/>
              <a:gd name="connsiteY14" fmla="*/ 532737 h 1160890"/>
              <a:gd name="connsiteX15" fmla="*/ 2067339 w 2369489"/>
              <a:gd name="connsiteY15" fmla="*/ 1160890 h 1160890"/>
              <a:gd name="connsiteX16" fmla="*/ 1900362 w 2369489"/>
              <a:gd name="connsiteY16" fmla="*/ 1137036 h 1160890"/>
              <a:gd name="connsiteX17" fmla="*/ 1630017 w 2369489"/>
              <a:gd name="connsiteY17" fmla="*/ 1129085 h 1160890"/>
              <a:gd name="connsiteX18" fmla="*/ 1296063 w 2369489"/>
              <a:gd name="connsiteY18" fmla="*/ 1152939 h 1160890"/>
              <a:gd name="connsiteX19" fmla="*/ 978010 w 2369489"/>
              <a:gd name="connsiteY19" fmla="*/ 1137036 h 1160890"/>
              <a:gd name="connsiteX20" fmla="*/ 659958 w 2369489"/>
              <a:gd name="connsiteY20" fmla="*/ 1097280 h 1160890"/>
              <a:gd name="connsiteX21" fmla="*/ 310101 w 2369489"/>
              <a:gd name="connsiteY21" fmla="*/ 1105231 h 1160890"/>
              <a:gd name="connsiteX22" fmla="*/ 95416 w 2369489"/>
              <a:gd name="connsiteY22" fmla="*/ 1049572 h 1160890"/>
              <a:gd name="connsiteX23" fmla="*/ 55659 w 2369489"/>
              <a:gd name="connsiteY23" fmla="*/ 1017767 h 1160890"/>
              <a:gd name="connsiteX24" fmla="*/ 23854 w 2369489"/>
              <a:gd name="connsiteY24" fmla="*/ 954156 h 1160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69489" h="1160890">
                <a:moveTo>
                  <a:pt x="23854" y="954156"/>
                </a:moveTo>
                <a:lnTo>
                  <a:pt x="0" y="882594"/>
                </a:lnTo>
                <a:lnTo>
                  <a:pt x="143123" y="604299"/>
                </a:lnTo>
                <a:lnTo>
                  <a:pt x="349857" y="111318"/>
                </a:lnTo>
                <a:lnTo>
                  <a:pt x="429370" y="0"/>
                </a:lnTo>
                <a:lnTo>
                  <a:pt x="548640" y="63610"/>
                </a:lnTo>
                <a:lnTo>
                  <a:pt x="842838" y="151074"/>
                </a:lnTo>
                <a:lnTo>
                  <a:pt x="1208598" y="174928"/>
                </a:lnTo>
                <a:lnTo>
                  <a:pt x="1486894" y="254441"/>
                </a:lnTo>
                <a:lnTo>
                  <a:pt x="1598212" y="135172"/>
                </a:lnTo>
                <a:lnTo>
                  <a:pt x="1598212" y="135172"/>
                </a:lnTo>
                <a:lnTo>
                  <a:pt x="1804946" y="119269"/>
                </a:lnTo>
                <a:lnTo>
                  <a:pt x="1963972" y="222636"/>
                </a:lnTo>
                <a:lnTo>
                  <a:pt x="2234316" y="429370"/>
                </a:lnTo>
                <a:lnTo>
                  <a:pt x="2369489" y="532737"/>
                </a:lnTo>
                <a:lnTo>
                  <a:pt x="2067339" y="1160890"/>
                </a:lnTo>
                <a:lnTo>
                  <a:pt x="1900362" y="1137036"/>
                </a:lnTo>
                <a:lnTo>
                  <a:pt x="1630017" y="1129085"/>
                </a:lnTo>
                <a:lnTo>
                  <a:pt x="1296063" y="1152939"/>
                </a:lnTo>
                <a:lnTo>
                  <a:pt x="978010" y="1137036"/>
                </a:lnTo>
                <a:lnTo>
                  <a:pt x="659958" y="1097280"/>
                </a:lnTo>
                <a:lnTo>
                  <a:pt x="310101" y="1105231"/>
                </a:lnTo>
                <a:lnTo>
                  <a:pt x="95416" y="1049572"/>
                </a:lnTo>
                <a:lnTo>
                  <a:pt x="55659" y="1017767"/>
                </a:lnTo>
                <a:lnTo>
                  <a:pt x="23854" y="954156"/>
                </a:lnTo>
                <a:close/>
              </a:path>
            </a:pathLst>
          </a:custGeom>
          <a:solidFill>
            <a:srgbClr val="F67F72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5414838" y="3339548"/>
            <a:ext cx="2743200" cy="2949934"/>
          </a:xfrm>
          <a:custGeom>
            <a:avLst/>
            <a:gdLst>
              <a:gd name="connsiteX0" fmla="*/ 0 w 2743200"/>
              <a:gd name="connsiteY0" fmla="*/ 2449002 h 2949934"/>
              <a:gd name="connsiteX1" fmla="*/ 270345 w 2743200"/>
              <a:gd name="connsiteY1" fmla="*/ 1908313 h 2949934"/>
              <a:gd name="connsiteX2" fmla="*/ 365760 w 2743200"/>
              <a:gd name="connsiteY2" fmla="*/ 1717482 h 2949934"/>
              <a:gd name="connsiteX3" fmla="*/ 413468 w 2743200"/>
              <a:gd name="connsiteY3" fmla="*/ 1478942 h 2949934"/>
              <a:gd name="connsiteX4" fmla="*/ 508884 w 2743200"/>
              <a:gd name="connsiteY4" fmla="*/ 1431235 h 2949934"/>
              <a:gd name="connsiteX5" fmla="*/ 532738 w 2743200"/>
              <a:gd name="connsiteY5" fmla="*/ 1407381 h 2949934"/>
              <a:gd name="connsiteX6" fmla="*/ 556592 w 2743200"/>
              <a:gd name="connsiteY6" fmla="*/ 1375575 h 2949934"/>
              <a:gd name="connsiteX7" fmla="*/ 500932 w 2743200"/>
              <a:gd name="connsiteY7" fmla="*/ 1224501 h 2949934"/>
              <a:gd name="connsiteX8" fmla="*/ 564543 w 2743200"/>
              <a:gd name="connsiteY8" fmla="*/ 1105231 h 2949934"/>
              <a:gd name="connsiteX9" fmla="*/ 644056 w 2743200"/>
              <a:gd name="connsiteY9" fmla="*/ 1081377 h 2949934"/>
              <a:gd name="connsiteX10" fmla="*/ 659959 w 2743200"/>
              <a:gd name="connsiteY10" fmla="*/ 978010 h 2949934"/>
              <a:gd name="connsiteX11" fmla="*/ 691764 w 2743200"/>
              <a:gd name="connsiteY11" fmla="*/ 930302 h 2949934"/>
              <a:gd name="connsiteX12" fmla="*/ 787179 w 2743200"/>
              <a:gd name="connsiteY12" fmla="*/ 842838 h 2949934"/>
              <a:gd name="connsiteX13" fmla="*/ 898498 w 2743200"/>
              <a:gd name="connsiteY13" fmla="*/ 747422 h 2949934"/>
              <a:gd name="connsiteX14" fmla="*/ 1025719 w 2743200"/>
              <a:gd name="connsiteY14" fmla="*/ 214685 h 2949934"/>
              <a:gd name="connsiteX15" fmla="*/ 1089329 w 2743200"/>
              <a:gd name="connsiteY15" fmla="*/ 95415 h 2949934"/>
              <a:gd name="connsiteX16" fmla="*/ 1359673 w 2743200"/>
              <a:gd name="connsiteY16" fmla="*/ 23854 h 2949934"/>
              <a:gd name="connsiteX17" fmla="*/ 1439186 w 2743200"/>
              <a:gd name="connsiteY17" fmla="*/ 63610 h 2949934"/>
              <a:gd name="connsiteX18" fmla="*/ 1534602 w 2743200"/>
              <a:gd name="connsiteY18" fmla="*/ 0 h 2949934"/>
              <a:gd name="connsiteX19" fmla="*/ 1757239 w 2743200"/>
              <a:gd name="connsiteY19" fmla="*/ 103367 h 2949934"/>
              <a:gd name="connsiteX20" fmla="*/ 1932167 w 2743200"/>
              <a:gd name="connsiteY20" fmla="*/ 190831 h 2949934"/>
              <a:gd name="connsiteX21" fmla="*/ 2115047 w 2743200"/>
              <a:gd name="connsiteY21" fmla="*/ 254442 h 2949934"/>
              <a:gd name="connsiteX22" fmla="*/ 2186609 w 2743200"/>
              <a:gd name="connsiteY22" fmla="*/ 357809 h 2949934"/>
              <a:gd name="connsiteX23" fmla="*/ 2401294 w 2743200"/>
              <a:gd name="connsiteY23" fmla="*/ 477078 h 2949934"/>
              <a:gd name="connsiteX24" fmla="*/ 2456953 w 2743200"/>
              <a:gd name="connsiteY24" fmla="*/ 596348 h 2949934"/>
              <a:gd name="connsiteX25" fmla="*/ 2568272 w 2743200"/>
              <a:gd name="connsiteY25" fmla="*/ 739471 h 2949934"/>
              <a:gd name="connsiteX26" fmla="*/ 2576223 w 2743200"/>
              <a:gd name="connsiteY26" fmla="*/ 914400 h 2949934"/>
              <a:gd name="connsiteX27" fmla="*/ 2647785 w 2743200"/>
              <a:gd name="connsiteY27" fmla="*/ 1057523 h 2949934"/>
              <a:gd name="connsiteX28" fmla="*/ 2631882 w 2743200"/>
              <a:gd name="connsiteY28" fmla="*/ 1192695 h 2949934"/>
              <a:gd name="connsiteX29" fmla="*/ 2703444 w 2743200"/>
              <a:gd name="connsiteY29" fmla="*/ 1351722 h 2949934"/>
              <a:gd name="connsiteX30" fmla="*/ 2743200 w 2743200"/>
              <a:gd name="connsiteY30" fmla="*/ 1526650 h 2949934"/>
              <a:gd name="connsiteX31" fmla="*/ 2671639 w 2743200"/>
              <a:gd name="connsiteY31" fmla="*/ 1590261 h 2949934"/>
              <a:gd name="connsiteX32" fmla="*/ 2703444 w 2743200"/>
              <a:gd name="connsiteY32" fmla="*/ 1693628 h 2949934"/>
              <a:gd name="connsiteX33" fmla="*/ 2663687 w 2743200"/>
              <a:gd name="connsiteY33" fmla="*/ 1749287 h 2949934"/>
              <a:gd name="connsiteX34" fmla="*/ 2401294 w 2743200"/>
              <a:gd name="connsiteY34" fmla="*/ 1852654 h 2949934"/>
              <a:gd name="connsiteX35" fmla="*/ 2353586 w 2743200"/>
              <a:gd name="connsiteY35" fmla="*/ 1932167 h 2949934"/>
              <a:gd name="connsiteX36" fmla="*/ 2043485 w 2743200"/>
              <a:gd name="connsiteY36" fmla="*/ 1892410 h 2949934"/>
              <a:gd name="connsiteX37" fmla="*/ 1900362 w 2743200"/>
              <a:gd name="connsiteY37" fmla="*/ 1844702 h 2949934"/>
              <a:gd name="connsiteX38" fmla="*/ 1789044 w 2743200"/>
              <a:gd name="connsiteY38" fmla="*/ 1876508 h 2949934"/>
              <a:gd name="connsiteX39" fmla="*/ 1677725 w 2743200"/>
              <a:gd name="connsiteY39" fmla="*/ 1844702 h 2949934"/>
              <a:gd name="connsiteX40" fmla="*/ 1526651 w 2743200"/>
              <a:gd name="connsiteY40" fmla="*/ 1741335 h 2949934"/>
              <a:gd name="connsiteX41" fmla="*/ 1502797 w 2743200"/>
              <a:gd name="connsiteY41" fmla="*/ 1709530 h 2949934"/>
              <a:gd name="connsiteX42" fmla="*/ 1431235 w 2743200"/>
              <a:gd name="connsiteY42" fmla="*/ 1598212 h 2949934"/>
              <a:gd name="connsiteX43" fmla="*/ 1367625 w 2743200"/>
              <a:gd name="connsiteY43" fmla="*/ 1622066 h 2949934"/>
              <a:gd name="connsiteX44" fmla="*/ 1280160 w 2743200"/>
              <a:gd name="connsiteY44" fmla="*/ 1789043 h 2949934"/>
              <a:gd name="connsiteX45" fmla="*/ 1184745 w 2743200"/>
              <a:gd name="connsiteY45" fmla="*/ 1868556 h 2949934"/>
              <a:gd name="connsiteX46" fmla="*/ 1089329 w 2743200"/>
              <a:gd name="connsiteY46" fmla="*/ 1876508 h 2949934"/>
              <a:gd name="connsiteX47" fmla="*/ 1033670 w 2743200"/>
              <a:gd name="connsiteY47" fmla="*/ 1948069 h 2949934"/>
              <a:gd name="connsiteX48" fmla="*/ 612251 w 2743200"/>
              <a:gd name="connsiteY48" fmla="*/ 2870421 h 2949934"/>
              <a:gd name="connsiteX49" fmla="*/ 644056 w 2743200"/>
              <a:gd name="connsiteY49" fmla="*/ 2918129 h 2949934"/>
              <a:gd name="connsiteX50" fmla="*/ 580445 w 2743200"/>
              <a:gd name="connsiteY50" fmla="*/ 2949934 h 2949934"/>
              <a:gd name="connsiteX51" fmla="*/ 461176 w 2743200"/>
              <a:gd name="connsiteY51" fmla="*/ 2926080 h 2949934"/>
              <a:gd name="connsiteX52" fmla="*/ 294199 w 2743200"/>
              <a:gd name="connsiteY52" fmla="*/ 2830664 h 2949934"/>
              <a:gd name="connsiteX53" fmla="*/ 159026 w 2743200"/>
              <a:gd name="connsiteY53" fmla="*/ 2735249 h 2949934"/>
              <a:gd name="connsiteX54" fmla="*/ 55659 w 2743200"/>
              <a:gd name="connsiteY54" fmla="*/ 2679589 h 2949934"/>
              <a:gd name="connsiteX55" fmla="*/ 15903 w 2743200"/>
              <a:gd name="connsiteY55" fmla="*/ 2608028 h 2949934"/>
              <a:gd name="connsiteX56" fmla="*/ 15903 w 2743200"/>
              <a:gd name="connsiteY56" fmla="*/ 2608028 h 2949934"/>
              <a:gd name="connsiteX57" fmla="*/ 15903 w 2743200"/>
              <a:gd name="connsiteY57" fmla="*/ 2608028 h 2949934"/>
              <a:gd name="connsiteX58" fmla="*/ 0 w 2743200"/>
              <a:gd name="connsiteY58" fmla="*/ 2449002 h 294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743200" h="2949934">
                <a:moveTo>
                  <a:pt x="0" y="2449002"/>
                </a:moveTo>
                <a:lnTo>
                  <a:pt x="270345" y="1908313"/>
                </a:lnTo>
                <a:lnTo>
                  <a:pt x="365760" y="1717482"/>
                </a:lnTo>
                <a:lnTo>
                  <a:pt x="413468" y="1478942"/>
                </a:lnTo>
                <a:cubicBezTo>
                  <a:pt x="470532" y="1457544"/>
                  <a:pt x="470056" y="1464517"/>
                  <a:pt x="508884" y="1431235"/>
                </a:cubicBezTo>
                <a:cubicBezTo>
                  <a:pt x="517422" y="1423917"/>
                  <a:pt x="525420" y="1415919"/>
                  <a:pt x="532738" y="1407381"/>
                </a:cubicBezTo>
                <a:cubicBezTo>
                  <a:pt x="541362" y="1397319"/>
                  <a:pt x="556592" y="1375575"/>
                  <a:pt x="556592" y="1375575"/>
                </a:cubicBezTo>
                <a:lnTo>
                  <a:pt x="500932" y="1224501"/>
                </a:lnTo>
                <a:lnTo>
                  <a:pt x="564543" y="1105231"/>
                </a:lnTo>
                <a:lnTo>
                  <a:pt x="644056" y="1081377"/>
                </a:lnTo>
                <a:lnTo>
                  <a:pt x="659959" y="978010"/>
                </a:lnTo>
                <a:lnTo>
                  <a:pt x="691764" y="930302"/>
                </a:lnTo>
                <a:lnTo>
                  <a:pt x="787179" y="842838"/>
                </a:lnTo>
                <a:lnTo>
                  <a:pt x="898498" y="747422"/>
                </a:lnTo>
                <a:lnTo>
                  <a:pt x="1025719" y="214685"/>
                </a:lnTo>
                <a:lnTo>
                  <a:pt x="1089329" y="95415"/>
                </a:lnTo>
                <a:lnTo>
                  <a:pt x="1359673" y="23854"/>
                </a:lnTo>
                <a:lnTo>
                  <a:pt x="1439186" y="63610"/>
                </a:lnTo>
                <a:lnTo>
                  <a:pt x="1534602" y="0"/>
                </a:lnTo>
                <a:lnTo>
                  <a:pt x="1757239" y="103367"/>
                </a:lnTo>
                <a:lnTo>
                  <a:pt x="1932167" y="190831"/>
                </a:lnTo>
                <a:lnTo>
                  <a:pt x="2115047" y="254442"/>
                </a:lnTo>
                <a:lnTo>
                  <a:pt x="2186609" y="357809"/>
                </a:lnTo>
                <a:lnTo>
                  <a:pt x="2401294" y="477078"/>
                </a:lnTo>
                <a:lnTo>
                  <a:pt x="2456953" y="596348"/>
                </a:lnTo>
                <a:lnTo>
                  <a:pt x="2568272" y="739471"/>
                </a:lnTo>
                <a:lnTo>
                  <a:pt x="2576223" y="914400"/>
                </a:lnTo>
                <a:lnTo>
                  <a:pt x="2647785" y="1057523"/>
                </a:lnTo>
                <a:lnTo>
                  <a:pt x="2631882" y="1192695"/>
                </a:lnTo>
                <a:lnTo>
                  <a:pt x="2703444" y="1351722"/>
                </a:lnTo>
                <a:lnTo>
                  <a:pt x="2743200" y="1526650"/>
                </a:lnTo>
                <a:lnTo>
                  <a:pt x="2671639" y="1590261"/>
                </a:lnTo>
                <a:lnTo>
                  <a:pt x="2703444" y="1693628"/>
                </a:lnTo>
                <a:lnTo>
                  <a:pt x="2663687" y="1749287"/>
                </a:lnTo>
                <a:lnTo>
                  <a:pt x="2401294" y="1852654"/>
                </a:lnTo>
                <a:lnTo>
                  <a:pt x="2353586" y="1932167"/>
                </a:lnTo>
                <a:lnTo>
                  <a:pt x="2043485" y="1892410"/>
                </a:lnTo>
                <a:lnTo>
                  <a:pt x="1900362" y="1844702"/>
                </a:lnTo>
                <a:lnTo>
                  <a:pt x="1789044" y="1876508"/>
                </a:lnTo>
                <a:lnTo>
                  <a:pt x="1677725" y="1844702"/>
                </a:lnTo>
                <a:lnTo>
                  <a:pt x="1526651" y="1741335"/>
                </a:lnTo>
                <a:lnTo>
                  <a:pt x="1502797" y="1709530"/>
                </a:lnTo>
                <a:lnTo>
                  <a:pt x="1431235" y="1598212"/>
                </a:lnTo>
                <a:lnTo>
                  <a:pt x="1367625" y="1622066"/>
                </a:lnTo>
                <a:lnTo>
                  <a:pt x="1280160" y="1789043"/>
                </a:lnTo>
                <a:lnTo>
                  <a:pt x="1184745" y="1868556"/>
                </a:lnTo>
                <a:lnTo>
                  <a:pt x="1089329" y="1876508"/>
                </a:lnTo>
                <a:lnTo>
                  <a:pt x="1033670" y="1948069"/>
                </a:lnTo>
                <a:lnTo>
                  <a:pt x="612251" y="2870421"/>
                </a:lnTo>
                <a:lnTo>
                  <a:pt x="644056" y="2918129"/>
                </a:lnTo>
                <a:lnTo>
                  <a:pt x="580445" y="2949934"/>
                </a:lnTo>
                <a:lnTo>
                  <a:pt x="461176" y="2926080"/>
                </a:lnTo>
                <a:lnTo>
                  <a:pt x="294199" y="2830664"/>
                </a:lnTo>
                <a:lnTo>
                  <a:pt x="159026" y="2735249"/>
                </a:lnTo>
                <a:lnTo>
                  <a:pt x="55659" y="2679589"/>
                </a:lnTo>
                <a:lnTo>
                  <a:pt x="15903" y="2608028"/>
                </a:lnTo>
                <a:lnTo>
                  <a:pt x="15903" y="2608028"/>
                </a:lnTo>
                <a:lnTo>
                  <a:pt x="15903" y="2608028"/>
                </a:lnTo>
                <a:lnTo>
                  <a:pt x="0" y="2449002"/>
                </a:lnTo>
                <a:close/>
              </a:path>
            </a:pathLst>
          </a:custGeom>
          <a:solidFill>
            <a:srgbClr val="00B05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" name="Freeform 3071"/>
          <p:cNvSpPr/>
          <p:nvPr/>
        </p:nvSpPr>
        <p:spPr>
          <a:xfrm>
            <a:off x="4754880" y="3673503"/>
            <a:ext cx="1574358" cy="2122998"/>
          </a:xfrm>
          <a:custGeom>
            <a:avLst/>
            <a:gdLst>
              <a:gd name="connsiteX0" fmla="*/ 214685 w 1574358"/>
              <a:gd name="connsiteY0" fmla="*/ 1940118 h 2122998"/>
              <a:gd name="connsiteX1" fmla="*/ 87464 w 1574358"/>
              <a:gd name="connsiteY1" fmla="*/ 1820848 h 2122998"/>
              <a:gd name="connsiteX2" fmla="*/ 0 w 1574358"/>
              <a:gd name="connsiteY2" fmla="*/ 1653871 h 2122998"/>
              <a:gd name="connsiteX3" fmla="*/ 47708 w 1574358"/>
              <a:gd name="connsiteY3" fmla="*/ 1248354 h 2122998"/>
              <a:gd name="connsiteX4" fmla="*/ 55659 w 1574358"/>
              <a:gd name="connsiteY4" fmla="*/ 1176793 h 2122998"/>
              <a:gd name="connsiteX5" fmla="*/ 39757 w 1574358"/>
              <a:gd name="connsiteY5" fmla="*/ 1113182 h 2122998"/>
              <a:gd name="connsiteX6" fmla="*/ 15903 w 1574358"/>
              <a:gd name="connsiteY6" fmla="*/ 978010 h 2122998"/>
              <a:gd name="connsiteX7" fmla="*/ 39757 w 1574358"/>
              <a:gd name="connsiteY7" fmla="*/ 779227 h 2122998"/>
              <a:gd name="connsiteX8" fmla="*/ 95416 w 1574358"/>
              <a:gd name="connsiteY8" fmla="*/ 588396 h 2122998"/>
              <a:gd name="connsiteX9" fmla="*/ 222637 w 1574358"/>
              <a:gd name="connsiteY9" fmla="*/ 365760 h 2122998"/>
              <a:gd name="connsiteX10" fmla="*/ 437322 w 1574358"/>
              <a:gd name="connsiteY10" fmla="*/ 222636 h 2122998"/>
              <a:gd name="connsiteX11" fmla="*/ 675861 w 1574358"/>
              <a:gd name="connsiteY11" fmla="*/ 127220 h 2122998"/>
              <a:gd name="connsiteX12" fmla="*/ 970059 w 1574358"/>
              <a:gd name="connsiteY12" fmla="*/ 87464 h 2122998"/>
              <a:gd name="connsiteX13" fmla="*/ 1025718 w 1574358"/>
              <a:gd name="connsiteY13" fmla="*/ 230587 h 2122998"/>
              <a:gd name="connsiteX14" fmla="*/ 1041621 w 1574358"/>
              <a:gd name="connsiteY14" fmla="*/ 326003 h 2122998"/>
              <a:gd name="connsiteX15" fmla="*/ 1089329 w 1574358"/>
              <a:gd name="connsiteY15" fmla="*/ 206734 h 2122998"/>
              <a:gd name="connsiteX16" fmla="*/ 1121134 w 1574358"/>
              <a:gd name="connsiteY16" fmla="*/ 127220 h 2122998"/>
              <a:gd name="connsiteX17" fmla="*/ 1160890 w 1574358"/>
              <a:gd name="connsiteY17" fmla="*/ 39756 h 2122998"/>
              <a:gd name="connsiteX18" fmla="*/ 1280160 w 1574358"/>
              <a:gd name="connsiteY18" fmla="*/ 15902 h 2122998"/>
              <a:gd name="connsiteX19" fmla="*/ 1391478 w 1574358"/>
              <a:gd name="connsiteY19" fmla="*/ 0 h 2122998"/>
              <a:gd name="connsiteX20" fmla="*/ 1463040 w 1574358"/>
              <a:gd name="connsiteY20" fmla="*/ 15902 h 2122998"/>
              <a:gd name="connsiteX21" fmla="*/ 1494845 w 1574358"/>
              <a:gd name="connsiteY21" fmla="*/ 31805 h 2122998"/>
              <a:gd name="connsiteX22" fmla="*/ 1574358 w 1574358"/>
              <a:gd name="connsiteY22" fmla="*/ 119269 h 2122998"/>
              <a:gd name="connsiteX23" fmla="*/ 1542553 w 1574358"/>
              <a:gd name="connsiteY23" fmla="*/ 286247 h 2122998"/>
              <a:gd name="connsiteX24" fmla="*/ 1470991 w 1574358"/>
              <a:gd name="connsiteY24" fmla="*/ 437321 h 2122998"/>
              <a:gd name="connsiteX25" fmla="*/ 1327868 w 1574358"/>
              <a:gd name="connsiteY25" fmla="*/ 628153 h 2122998"/>
              <a:gd name="connsiteX26" fmla="*/ 1224501 w 1574358"/>
              <a:gd name="connsiteY26" fmla="*/ 771276 h 2122998"/>
              <a:gd name="connsiteX27" fmla="*/ 1168842 w 1574358"/>
              <a:gd name="connsiteY27" fmla="*/ 946205 h 2122998"/>
              <a:gd name="connsiteX28" fmla="*/ 1129085 w 1574358"/>
              <a:gd name="connsiteY28" fmla="*/ 1081377 h 2122998"/>
              <a:gd name="connsiteX29" fmla="*/ 1121134 w 1574358"/>
              <a:gd name="connsiteY29" fmla="*/ 1152939 h 2122998"/>
              <a:gd name="connsiteX30" fmla="*/ 1057523 w 1574358"/>
              <a:gd name="connsiteY30" fmla="*/ 1160890 h 2122998"/>
              <a:gd name="connsiteX31" fmla="*/ 1057523 w 1574358"/>
              <a:gd name="connsiteY31" fmla="*/ 1264257 h 2122998"/>
              <a:gd name="connsiteX32" fmla="*/ 659958 w 1574358"/>
              <a:gd name="connsiteY32" fmla="*/ 2122998 h 2122998"/>
              <a:gd name="connsiteX33" fmla="*/ 572494 w 1574358"/>
              <a:gd name="connsiteY33" fmla="*/ 2059387 h 2122998"/>
              <a:gd name="connsiteX34" fmla="*/ 485030 w 1574358"/>
              <a:gd name="connsiteY34" fmla="*/ 2027582 h 2122998"/>
              <a:gd name="connsiteX35" fmla="*/ 357809 w 1574358"/>
              <a:gd name="connsiteY35" fmla="*/ 1987826 h 2122998"/>
              <a:gd name="connsiteX36" fmla="*/ 294198 w 1574358"/>
              <a:gd name="connsiteY36" fmla="*/ 1971923 h 2122998"/>
              <a:gd name="connsiteX37" fmla="*/ 214685 w 1574358"/>
              <a:gd name="connsiteY37" fmla="*/ 1940118 h 212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574358" h="2122998">
                <a:moveTo>
                  <a:pt x="214685" y="1940118"/>
                </a:moveTo>
                <a:lnTo>
                  <a:pt x="87464" y="1820848"/>
                </a:lnTo>
                <a:lnTo>
                  <a:pt x="0" y="1653871"/>
                </a:lnTo>
                <a:lnTo>
                  <a:pt x="47708" y="1248354"/>
                </a:lnTo>
                <a:cubicBezTo>
                  <a:pt x="50358" y="1224500"/>
                  <a:pt x="57068" y="1200752"/>
                  <a:pt x="55659" y="1176793"/>
                </a:cubicBezTo>
                <a:cubicBezTo>
                  <a:pt x="54376" y="1154975"/>
                  <a:pt x="39757" y="1113182"/>
                  <a:pt x="39757" y="1113182"/>
                </a:cubicBezTo>
                <a:lnTo>
                  <a:pt x="15903" y="978010"/>
                </a:lnTo>
                <a:lnTo>
                  <a:pt x="39757" y="779227"/>
                </a:lnTo>
                <a:lnTo>
                  <a:pt x="95416" y="588396"/>
                </a:lnTo>
                <a:lnTo>
                  <a:pt x="222637" y="365760"/>
                </a:lnTo>
                <a:lnTo>
                  <a:pt x="437322" y="222636"/>
                </a:lnTo>
                <a:lnTo>
                  <a:pt x="675861" y="127220"/>
                </a:lnTo>
                <a:lnTo>
                  <a:pt x="970059" y="87464"/>
                </a:lnTo>
                <a:lnTo>
                  <a:pt x="1025718" y="230587"/>
                </a:lnTo>
                <a:lnTo>
                  <a:pt x="1041621" y="326003"/>
                </a:lnTo>
                <a:lnTo>
                  <a:pt x="1089329" y="206734"/>
                </a:lnTo>
                <a:lnTo>
                  <a:pt x="1121134" y="127220"/>
                </a:lnTo>
                <a:lnTo>
                  <a:pt x="1160890" y="39756"/>
                </a:lnTo>
                <a:lnTo>
                  <a:pt x="1280160" y="15902"/>
                </a:lnTo>
                <a:lnTo>
                  <a:pt x="1391478" y="0"/>
                </a:lnTo>
                <a:lnTo>
                  <a:pt x="1463040" y="15902"/>
                </a:lnTo>
                <a:lnTo>
                  <a:pt x="1494845" y="31805"/>
                </a:lnTo>
                <a:lnTo>
                  <a:pt x="1574358" y="119269"/>
                </a:lnTo>
                <a:lnTo>
                  <a:pt x="1542553" y="286247"/>
                </a:lnTo>
                <a:lnTo>
                  <a:pt x="1470991" y="437321"/>
                </a:lnTo>
                <a:lnTo>
                  <a:pt x="1327868" y="628153"/>
                </a:lnTo>
                <a:lnTo>
                  <a:pt x="1224501" y="771276"/>
                </a:lnTo>
                <a:lnTo>
                  <a:pt x="1168842" y="946205"/>
                </a:lnTo>
                <a:lnTo>
                  <a:pt x="1129085" y="1081377"/>
                </a:lnTo>
                <a:lnTo>
                  <a:pt x="1121134" y="1152939"/>
                </a:lnTo>
                <a:lnTo>
                  <a:pt x="1057523" y="1160890"/>
                </a:lnTo>
                <a:lnTo>
                  <a:pt x="1057523" y="1264257"/>
                </a:lnTo>
                <a:lnTo>
                  <a:pt x="659958" y="2122998"/>
                </a:lnTo>
                <a:lnTo>
                  <a:pt x="572494" y="2059387"/>
                </a:lnTo>
                <a:lnTo>
                  <a:pt x="485030" y="2027582"/>
                </a:lnTo>
                <a:lnTo>
                  <a:pt x="357809" y="1987826"/>
                </a:lnTo>
                <a:lnTo>
                  <a:pt x="294198" y="1971923"/>
                </a:lnTo>
                <a:lnTo>
                  <a:pt x="214685" y="1940118"/>
                </a:lnTo>
                <a:close/>
              </a:path>
            </a:pathLst>
          </a:custGeom>
          <a:solidFill>
            <a:srgbClr val="0070C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3" name="Freeform 3072"/>
          <p:cNvSpPr/>
          <p:nvPr/>
        </p:nvSpPr>
        <p:spPr>
          <a:xfrm>
            <a:off x="3339548" y="4365266"/>
            <a:ext cx="1669774" cy="1844703"/>
          </a:xfrm>
          <a:custGeom>
            <a:avLst/>
            <a:gdLst>
              <a:gd name="connsiteX0" fmla="*/ 1423283 w 1669774"/>
              <a:gd name="connsiteY0" fmla="*/ 333955 h 1844703"/>
              <a:gd name="connsiteX1" fmla="*/ 1423283 w 1669774"/>
              <a:gd name="connsiteY1" fmla="*/ 333955 h 1844703"/>
              <a:gd name="connsiteX2" fmla="*/ 1399429 w 1669774"/>
              <a:gd name="connsiteY2" fmla="*/ 270344 h 1844703"/>
              <a:gd name="connsiteX3" fmla="*/ 1359673 w 1669774"/>
              <a:gd name="connsiteY3" fmla="*/ 246491 h 1844703"/>
              <a:gd name="connsiteX4" fmla="*/ 1335819 w 1669774"/>
              <a:gd name="connsiteY4" fmla="*/ 166977 h 1844703"/>
              <a:gd name="connsiteX5" fmla="*/ 1343770 w 1669774"/>
              <a:gd name="connsiteY5" fmla="*/ 71562 h 1844703"/>
              <a:gd name="connsiteX6" fmla="*/ 1272209 w 1669774"/>
              <a:gd name="connsiteY6" fmla="*/ 23854 h 1844703"/>
              <a:gd name="connsiteX7" fmla="*/ 1200647 w 1669774"/>
              <a:gd name="connsiteY7" fmla="*/ 0 h 1844703"/>
              <a:gd name="connsiteX8" fmla="*/ 882595 w 1669774"/>
              <a:gd name="connsiteY8" fmla="*/ 103367 h 1844703"/>
              <a:gd name="connsiteX9" fmla="*/ 723569 w 1669774"/>
              <a:gd name="connsiteY9" fmla="*/ 182880 h 1844703"/>
              <a:gd name="connsiteX10" fmla="*/ 564542 w 1669774"/>
              <a:gd name="connsiteY10" fmla="*/ 246491 h 1844703"/>
              <a:gd name="connsiteX11" fmla="*/ 349857 w 1669774"/>
              <a:gd name="connsiteY11" fmla="*/ 461176 h 1844703"/>
              <a:gd name="connsiteX12" fmla="*/ 326003 w 1669774"/>
              <a:gd name="connsiteY12" fmla="*/ 620202 h 1844703"/>
              <a:gd name="connsiteX13" fmla="*/ 326003 w 1669774"/>
              <a:gd name="connsiteY13" fmla="*/ 731520 h 1844703"/>
              <a:gd name="connsiteX14" fmla="*/ 254442 w 1669774"/>
              <a:gd name="connsiteY14" fmla="*/ 818984 h 1844703"/>
              <a:gd name="connsiteX15" fmla="*/ 238539 w 1669774"/>
              <a:gd name="connsiteY15" fmla="*/ 906449 h 1844703"/>
              <a:gd name="connsiteX16" fmla="*/ 238539 w 1669774"/>
              <a:gd name="connsiteY16" fmla="*/ 1001864 h 1844703"/>
              <a:gd name="connsiteX17" fmla="*/ 278295 w 1669774"/>
              <a:gd name="connsiteY17" fmla="*/ 1081377 h 1844703"/>
              <a:gd name="connsiteX18" fmla="*/ 270344 w 1669774"/>
              <a:gd name="connsiteY18" fmla="*/ 1129085 h 1844703"/>
              <a:gd name="connsiteX19" fmla="*/ 238539 w 1669774"/>
              <a:gd name="connsiteY19" fmla="*/ 1168842 h 1844703"/>
              <a:gd name="connsiteX20" fmla="*/ 166977 w 1669774"/>
              <a:gd name="connsiteY20" fmla="*/ 1272209 h 1844703"/>
              <a:gd name="connsiteX21" fmla="*/ 119269 w 1669774"/>
              <a:gd name="connsiteY21" fmla="*/ 1351722 h 1844703"/>
              <a:gd name="connsiteX22" fmla="*/ 71562 w 1669774"/>
              <a:gd name="connsiteY22" fmla="*/ 1439186 h 1844703"/>
              <a:gd name="connsiteX23" fmla="*/ 31805 w 1669774"/>
              <a:gd name="connsiteY23" fmla="*/ 1518699 h 1844703"/>
              <a:gd name="connsiteX24" fmla="*/ 0 w 1669774"/>
              <a:gd name="connsiteY24" fmla="*/ 1582310 h 1844703"/>
              <a:gd name="connsiteX25" fmla="*/ 214685 w 1669774"/>
              <a:gd name="connsiteY25" fmla="*/ 1677725 h 1844703"/>
              <a:gd name="connsiteX26" fmla="*/ 477078 w 1669774"/>
              <a:gd name="connsiteY26" fmla="*/ 1741336 h 1844703"/>
              <a:gd name="connsiteX27" fmla="*/ 803082 w 1669774"/>
              <a:gd name="connsiteY27" fmla="*/ 1812897 h 1844703"/>
              <a:gd name="connsiteX28" fmla="*/ 1224501 w 1669774"/>
              <a:gd name="connsiteY28" fmla="*/ 1844703 h 1844703"/>
              <a:gd name="connsiteX29" fmla="*/ 1470991 w 1669774"/>
              <a:gd name="connsiteY29" fmla="*/ 1741336 h 1844703"/>
              <a:gd name="connsiteX30" fmla="*/ 1622066 w 1669774"/>
              <a:gd name="connsiteY30" fmla="*/ 1574358 h 1844703"/>
              <a:gd name="connsiteX31" fmla="*/ 1669774 w 1669774"/>
              <a:gd name="connsiteY31" fmla="*/ 1447137 h 1844703"/>
              <a:gd name="connsiteX32" fmla="*/ 1566407 w 1669774"/>
              <a:gd name="connsiteY32" fmla="*/ 1280160 h 1844703"/>
              <a:gd name="connsiteX33" fmla="*/ 1550504 w 1669774"/>
              <a:gd name="connsiteY33" fmla="*/ 1144988 h 1844703"/>
              <a:gd name="connsiteX34" fmla="*/ 1447137 w 1669774"/>
              <a:gd name="connsiteY34" fmla="*/ 1009816 h 1844703"/>
              <a:gd name="connsiteX35" fmla="*/ 1431235 w 1669774"/>
              <a:gd name="connsiteY35" fmla="*/ 938254 h 1844703"/>
              <a:gd name="connsiteX36" fmla="*/ 1431235 w 1669774"/>
              <a:gd name="connsiteY36" fmla="*/ 771277 h 1844703"/>
              <a:gd name="connsiteX37" fmla="*/ 1478942 w 1669774"/>
              <a:gd name="connsiteY37" fmla="*/ 524786 h 1844703"/>
              <a:gd name="connsiteX38" fmla="*/ 1470991 w 1669774"/>
              <a:gd name="connsiteY38" fmla="*/ 357809 h 1844703"/>
              <a:gd name="connsiteX39" fmla="*/ 1423283 w 1669774"/>
              <a:gd name="connsiteY39" fmla="*/ 333955 h 184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669774" h="1844703">
                <a:moveTo>
                  <a:pt x="1423283" y="333955"/>
                </a:moveTo>
                <a:lnTo>
                  <a:pt x="1423283" y="333955"/>
                </a:lnTo>
                <a:lnTo>
                  <a:pt x="1399429" y="270344"/>
                </a:lnTo>
                <a:lnTo>
                  <a:pt x="1359673" y="246491"/>
                </a:lnTo>
                <a:lnTo>
                  <a:pt x="1335819" y="166977"/>
                </a:lnTo>
                <a:lnTo>
                  <a:pt x="1343770" y="71562"/>
                </a:lnTo>
                <a:lnTo>
                  <a:pt x="1272209" y="23854"/>
                </a:lnTo>
                <a:lnTo>
                  <a:pt x="1200647" y="0"/>
                </a:lnTo>
                <a:lnTo>
                  <a:pt x="882595" y="103367"/>
                </a:lnTo>
                <a:lnTo>
                  <a:pt x="723569" y="182880"/>
                </a:lnTo>
                <a:lnTo>
                  <a:pt x="564542" y="246491"/>
                </a:lnTo>
                <a:lnTo>
                  <a:pt x="349857" y="461176"/>
                </a:lnTo>
                <a:lnTo>
                  <a:pt x="326003" y="620202"/>
                </a:lnTo>
                <a:lnTo>
                  <a:pt x="326003" y="731520"/>
                </a:lnTo>
                <a:lnTo>
                  <a:pt x="254442" y="818984"/>
                </a:lnTo>
                <a:lnTo>
                  <a:pt x="238539" y="906449"/>
                </a:lnTo>
                <a:lnTo>
                  <a:pt x="238539" y="1001864"/>
                </a:lnTo>
                <a:lnTo>
                  <a:pt x="278295" y="1081377"/>
                </a:lnTo>
                <a:lnTo>
                  <a:pt x="270344" y="1129085"/>
                </a:lnTo>
                <a:lnTo>
                  <a:pt x="238539" y="1168842"/>
                </a:lnTo>
                <a:lnTo>
                  <a:pt x="166977" y="1272209"/>
                </a:lnTo>
                <a:lnTo>
                  <a:pt x="119269" y="1351722"/>
                </a:lnTo>
                <a:lnTo>
                  <a:pt x="71562" y="1439186"/>
                </a:lnTo>
                <a:lnTo>
                  <a:pt x="31805" y="1518699"/>
                </a:lnTo>
                <a:lnTo>
                  <a:pt x="0" y="1582310"/>
                </a:lnTo>
                <a:lnTo>
                  <a:pt x="214685" y="1677725"/>
                </a:lnTo>
                <a:lnTo>
                  <a:pt x="477078" y="1741336"/>
                </a:lnTo>
                <a:lnTo>
                  <a:pt x="803082" y="1812897"/>
                </a:lnTo>
                <a:lnTo>
                  <a:pt x="1224501" y="1844703"/>
                </a:lnTo>
                <a:lnTo>
                  <a:pt x="1470991" y="1741336"/>
                </a:lnTo>
                <a:lnTo>
                  <a:pt x="1622066" y="1574358"/>
                </a:lnTo>
                <a:lnTo>
                  <a:pt x="1669774" y="1447137"/>
                </a:lnTo>
                <a:lnTo>
                  <a:pt x="1566407" y="1280160"/>
                </a:lnTo>
                <a:lnTo>
                  <a:pt x="1550504" y="1144988"/>
                </a:lnTo>
                <a:lnTo>
                  <a:pt x="1447137" y="1009816"/>
                </a:lnTo>
                <a:lnTo>
                  <a:pt x="1431235" y="938254"/>
                </a:lnTo>
                <a:lnTo>
                  <a:pt x="1431235" y="771277"/>
                </a:lnTo>
                <a:lnTo>
                  <a:pt x="1478942" y="524786"/>
                </a:lnTo>
                <a:lnTo>
                  <a:pt x="1470991" y="357809"/>
                </a:lnTo>
                <a:lnTo>
                  <a:pt x="1423283" y="333955"/>
                </a:lnTo>
                <a:close/>
              </a:path>
            </a:pathLst>
          </a:cu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6" name="TextBox 3075"/>
          <p:cNvSpPr txBox="1"/>
          <p:nvPr/>
        </p:nvSpPr>
        <p:spPr>
          <a:xfrm rot="19861879">
            <a:off x="2487887" y="3933107"/>
            <a:ext cx="1435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Cerebrum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975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1" grpId="0" animBg="1"/>
      <p:bldP spid="3072" grpId="0" animBg="1"/>
      <p:bldP spid="3073" grpId="0" animBg="1"/>
      <p:bldP spid="30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0"/>
            <a:ext cx="6149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Surface Features: Lateral Cerebrum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517" y="1905000"/>
            <a:ext cx="5349240" cy="43494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90" y="838200"/>
            <a:ext cx="1765623" cy="22510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9690" y="3028890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Caudal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36604" y="76200"/>
            <a:ext cx="2277996" cy="762000"/>
            <a:chOff x="0" y="76200"/>
            <a:chExt cx="2277996" cy="762000"/>
          </a:xfrm>
        </p:grpSpPr>
        <p:sp>
          <p:nvSpPr>
            <p:cNvPr id="8" name="TextBox 7"/>
            <p:cNvSpPr txBox="1"/>
            <p:nvPr/>
          </p:nvSpPr>
          <p:spPr>
            <a:xfrm>
              <a:off x="0" y="76200"/>
              <a:ext cx="22779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Longitudinal  fissure</a:t>
              </a:r>
              <a:endParaRPr lang="en-US" sz="2000" dirty="0"/>
            </a:p>
          </p:txBody>
        </p:sp>
        <p:cxnSp>
          <p:nvCxnSpPr>
            <p:cNvPr id="10" name="Straight Arrow Connector 9"/>
            <p:cNvCxnSpPr>
              <a:stCxn id="8" idx="2"/>
              <a:endCxn id="4" idx="0"/>
            </p:cNvCxnSpPr>
            <p:nvPr/>
          </p:nvCxnSpPr>
          <p:spPr>
            <a:xfrm flipH="1">
              <a:off x="819502" y="476310"/>
              <a:ext cx="319496" cy="36189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296355" y="657255"/>
            <a:ext cx="905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Rostral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417843" y="3221696"/>
            <a:ext cx="2288821" cy="1959904"/>
          </a:xfrm>
          <a:custGeom>
            <a:avLst/>
            <a:gdLst>
              <a:gd name="connsiteX0" fmla="*/ 0 w 2288821"/>
              <a:gd name="connsiteY0" fmla="*/ 1959904 h 1959904"/>
              <a:gd name="connsiteX1" fmla="*/ 195942 w 2288821"/>
              <a:gd name="connsiteY1" fmla="*/ 1393847 h 1959904"/>
              <a:gd name="connsiteX2" fmla="*/ 533400 w 2288821"/>
              <a:gd name="connsiteY2" fmla="*/ 1012847 h 1959904"/>
              <a:gd name="connsiteX3" fmla="*/ 925285 w 2288821"/>
              <a:gd name="connsiteY3" fmla="*/ 729818 h 1959904"/>
              <a:gd name="connsiteX4" fmla="*/ 1371600 w 2288821"/>
              <a:gd name="connsiteY4" fmla="*/ 501218 h 1959904"/>
              <a:gd name="connsiteX5" fmla="*/ 1774371 w 2288821"/>
              <a:gd name="connsiteY5" fmla="*/ 207304 h 1959904"/>
              <a:gd name="connsiteX6" fmla="*/ 2253342 w 2288821"/>
              <a:gd name="connsiteY6" fmla="*/ 11361 h 1959904"/>
              <a:gd name="connsiteX7" fmla="*/ 2253342 w 2288821"/>
              <a:gd name="connsiteY7" fmla="*/ 22247 h 1959904"/>
              <a:gd name="connsiteX8" fmla="*/ 2253342 w 2288821"/>
              <a:gd name="connsiteY8" fmla="*/ 22247 h 195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8821" h="1959904">
                <a:moveTo>
                  <a:pt x="0" y="1959904"/>
                </a:moveTo>
                <a:cubicBezTo>
                  <a:pt x="53521" y="1755797"/>
                  <a:pt x="107042" y="1551690"/>
                  <a:pt x="195942" y="1393847"/>
                </a:cubicBezTo>
                <a:cubicBezTo>
                  <a:pt x="284842" y="1236004"/>
                  <a:pt x="411843" y="1123518"/>
                  <a:pt x="533400" y="1012847"/>
                </a:cubicBezTo>
                <a:cubicBezTo>
                  <a:pt x="654957" y="902175"/>
                  <a:pt x="785585" y="815089"/>
                  <a:pt x="925285" y="729818"/>
                </a:cubicBezTo>
                <a:cubicBezTo>
                  <a:pt x="1064985" y="644546"/>
                  <a:pt x="1230086" y="588304"/>
                  <a:pt x="1371600" y="501218"/>
                </a:cubicBezTo>
                <a:cubicBezTo>
                  <a:pt x="1513114" y="414132"/>
                  <a:pt x="1627414" y="288947"/>
                  <a:pt x="1774371" y="207304"/>
                </a:cubicBezTo>
                <a:cubicBezTo>
                  <a:pt x="1921328" y="125661"/>
                  <a:pt x="2173513" y="42204"/>
                  <a:pt x="2253342" y="11361"/>
                </a:cubicBezTo>
                <a:cubicBezTo>
                  <a:pt x="2333171" y="-19482"/>
                  <a:pt x="2253342" y="22247"/>
                  <a:pt x="2253342" y="22247"/>
                </a:cubicBezTo>
                <a:lnTo>
                  <a:pt x="2253342" y="22247"/>
                </a:lnTo>
              </a:path>
            </a:pathLst>
          </a:custGeom>
          <a:noFill/>
          <a:ln w="50800">
            <a:solidFill>
              <a:srgbClr val="FF0000">
                <a:alpha val="65000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251755" y="2013678"/>
            <a:ext cx="896916" cy="1643922"/>
          </a:xfrm>
          <a:custGeom>
            <a:avLst/>
            <a:gdLst>
              <a:gd name="connsiteX0" fmla="*/ 211116 w 896916"/>
              <a:gd name="connsiteY0" fmla="*/ 1643922 h 1643922"/>
              <a:gd name="connsiteX1" fmla="*/ 26059 w 896916"/>
              <a:gd name="connsiteY1" fmla="*/ 1382665 h 1643922"/>
              <a:gd name="connsiteX2" fmla="*/ 15173 w 896916"/>
              <a:gd name="connsiteY2" fmla="*/ 1088751 h 1643922"/>
              <a:gd name="connsiteX3" fmla="*/ 156688 w 896916"/>
              <a:gd name="connsiteY3" fmla="*/ 947236 h 1643922"/>
              <a:gd name="connsiteX4" fmla="*/ 298202 w 896916"/>
              <a:gd name="connsiteY4" fmla="*/ 762179 h 1643922"/>
              <a:gd name="connsiteX5" fmla="*/ 439716 w 896916"/>
              <a:gd name="connsiteY5" fmla="*/ 479151 h 1643922"/>
              <a:gd name="connsiteX6" fmla="*/ 505030 w 896916"/>
              <a:gd name="connsiteY6" fmla="*/ 294093 h 1643922"/>
              <a:gd name="connsiteX7" fmla="*/ 668316 w 896916"/>
              <a:gd name="connsiteY7" fmla="*/ 152579 h 1643922"/>
              <a:gd name="connsiteX8" fmla="*/ 853373 w 896916"/>
              <a:gd name="connsiteY8" fmla="*/ 21951 h 1643922"/>
              <a:gd name="connsiteX9" fmla="*/ 896916 w 896916"/>
              <a:gd name="connsiteY9" fmla="*/ 179 h 1643922"/>
              <a:gd name="connsiteX10" fmla="*/ 896916 w 896916"/>
              <a:gd name="connsiteY10" fmla="*/ 179 h 164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6916" h="1643922">
                <a:moveTo>
                  <a:pt x="211116" y="1643922"/>
                </a:moveTo>
                <a:cubicBezTo>
                  <a:pt x="134916" y="1559557"/>
                  <a:pt x="58716" y="1475193"/>
                  <a:pt x="26059" y="1382665"/>
                </a:cubicBezTo>
                <a:cubicBezTo>
                  <a:pt x="-6598" y="1290136"/>
                  <a:pt x="-6599" y="1161322"/>
                  <a:pt x="15173" y="1088751"/>
                </a:cubicBezTo>
                <a:cubicBezTo>
                  <a:pt x="36944" y="1016179"/>
                  <a:pt x="109516" y="1001665"/>
                  <a:pt x="156688" y="947236"/>
                </a:cubicBezTo>
                <a:cubicBezTo>
                  <a:pt x="203859" y="892807"/>
                  <a:pt x="251031" y="840193"/>
                  <a:pt x="298202" y="762179"/>
                </a:cubicBezTo>
                <a:cubicBezTo>
                  <a:pt x="345373" y="684165"/>
                  <a:pt x="405245" y="557165"/>
                  <a:pt x="439716" y="479151"/>
                </a:cubicBezTo>
                <a:cubicBezTo>
                  <a:pt x="474187" y="401137"/>
                  <a:pt x="466930" y="348522"/>
                  <a:pt x="505030" y="294093"/>
                </a:cubicBezTo>
                <a:cubicBezTo>
                  <a:pt x="543130" y="239664"/>
                  <a:pt x="610259" y="197936"/>
                  <a:pt x="668316" y="152579"/>
                </a:cubicBezTo>
                <a:cubicBezTo>
                  <a:pt x="726373" y="107222"/>
                  <a:pt x="815273" y="47351"/>
                  <a:pt x="853373" y="21951"/>
                </a:cubicBezTo>
                <a:cubicBezTo>
                  <a:pt x="891473" y="-3449"/>
                  <a:pt x="896916" y="179"/>
                  <a:pt x="896916" y="179"/>
                </a:cubicBezTo>
                <a:lnTo>
                  <a:pt x="896916" y="179"/>
                </a:lnTo>
              </a:path>
            </a:pathLst>
          </a:custGeom>
          <a:noFill/>
          <a:ln w="50800">
            <a:solidFill>
              <a:srgbClr val="FF0000">
                <a:alpha val="64000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7484090" y="2503714"/>
            <a:ext cx="189996" cy="1948543"/>
          </a:xfrm>
          <a:custGeom>
            <a:avLst/>
            <a:gdLst>
              <a:gd name="connsiteX0" fmla="*/ 25295 w 189996"/>
              <a:gd name="connsiteY0" fmla="*/ 1948543 h 1948543"/>
              <a:gd name="connsiteX1" fmla="*/ 3524 w 189996"/>
              <a:gd name="connsiteY1" fmla="*/ 1785257 h 1948543"/>
              <a:gd name="connsiteX2" fmla="*/ 90610 w 189996"/>
              <a:gd name="connsiteY2" fmla="*/ 1676400 h 1948543"/>
              <a:gd name="connsiteX3" fmla="*/ 166810 w 189996"/>
              <a:gd name="connsiteY3" fmla="*/ 1556657 h 1948543"/>
              <a:gd name="connsiteX4" fmla="*/ 188581 w 189996"/>
              <a:gd name="connsiteY4" fmla="*/ 1360715 h 1948543"/>
              <a:gd name="connsiteX5" fmla="*/ 134153 w 189996"/>
              <a:gd name="connsiteY5" fmla="*/ 1262743 h 1948543"/>
              <a:gd name="connsiteX6" fmla="*/ 68838 w 189996"/>
              <a:gd name="connsiteY6" fmla="*/ 1197429 h 1948543"/>
              <a:gd name="connsiteX7" fmla="*/ 25295 w 189996"/>
              <a:gd name="connsiteY7" fmla="*/ 1132115 h 1948543"/>
              <a:gd name="connsiteX8" fmla="*/ 14410 w 189996"/>
              <a:gd name="connsiteY8" fmla="*/ 1077686 h 1948543"/>
              <a:gd name="connsiteX9" fmla="*/ 123267 w 189996"/>
              <a:gd name="connsiteY9" fmla="*/ 0 h 194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996" h="1948543">
                <a:moveTo>
                  <a:pt x="25295" y="1948543"/>
                </a:moveTo>
                <a:cubicBezTo>
                  <a:pt x="8966" y="1889578"/>
                  <a:pt x="-7362" y="1830614"/>
                  <a:pt x="3524" y="1785257"/>
                </a:cubicBezTo>
                <a:cubicBezTo>
                  <a:pt x="14410" y="1739900"/>
                  <a:pt x="63396" y="1714500"/>
                  <a:pt x="90610" y="1676400"/>
                </a:cubicBezTo>
                <a:cubicBezTo>
                  <a:pt x="117824" y="1638300"/>
                  <a:pt x="150482" y="1609271"/>
                  <a:pt x="166810" y="1556657"/>
                </a:cubicBezTo>
                <a:cubicBezTo>
                  <a:pt x="183139" y="1504043"/>
                  <a:pt x="194024" y="1409701"/>
                  <a:pt x="188581" y="1360715"/>
                </a:cubicBezTo>
                <a:cubicBezTo>
                  <a:pt x="183138" y="1311729"/>
                  <a:pt x="154110" y="1289957"/>
                  <a:pt x="134153" y="1262743"/>
                </a:cubicBezTo>
                <a:cubicBezTo>
                  <a:pt x="114196" y="1235529"/>
                  <a:pt x="86981" y="1219200"/>
                  <a:pt x="68838" y="1197429"/>
                </a:cubicBezTo>
                <a:cubicBezTo>
                  <a:pt x="50695" y="1175658"/>
                  <a:pt x="34366" y="1152072"/>
                  <a:pt x="25295" y="1132115"/>
                </a:cubicBezTo>
                <a:cubicBezTo>
                  <a:pt x="16224" y="1112158"/>
                  <a:pt x="-1919" y="1266372"/>
                  <a:pt x="14410" y="1077686"/>
                </a:cubicBezTo>
                <a:cubicBezTo>
                  <a:pt x="30739" y="889000"/>
                  <a:pt x="77003" y="444500"/>
                  <a:pt x="123267" y="0"/>
                </a:cubicBezTo>
              </a:path>
            </a:pathLst>
          </a:custGeom>
          <a:noFill/>
          <a:ln w="5080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2286000" y="5246218"/>
            <a:ext cx="2106065" cy="549447"/>
            <a:chOff x="2286000" y="5246218"/>
            <a:chExt cx="2106065" cy="549447"/>
          </a:xfrm>
        </p:grpSpPr>
        <p:sp>
          <p:nvSpPr>
            <p:cNvPr id="18" name="TextBox 17"/>
            <p:cNvSpPr txBox="1"/>
            <p:nvPr/>
          </p:nvSpPr>
          <p:spPr>
            <a:xfrm>
              <a:off x="2286000" y="5334000"/>
              <a:ext cx="19250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Lateral fissure</a:t>
              </a:r>
              <a:endParaRPr lang="en-US" sz="2400" dirty="0"/>
            </a:p>
          </p:txBody>
        </p:sp>
        <p:cxnSp>
          <p:nvCxnSpPr>
            <p:cNvPr id="20" name="Straight Arrow Connector 19"/>
            <p:cNvCxnSpPr>
              <a:stCxn id="18" idx="3"/>
            </p:cNvCxnSpPr>
            <p:nvPr/>
          </p:nvCxnSpPr>
          <p:spPr>
            <a:xfrm flipV="1">
              <a:off x="4211014" y="5246218"/>
              <a:ext cx="181051" cy="31861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251145" y="1143000"/>
            <a:ext cx="1916358" cy="870678"/>
            <a:chOff x="5251145" y="1143000"/>
            <a:chExt cx="1916358" cy="870678"/>
          </a:xfrm>
        </p:grpSpPr>
        <p:sp>
          <p:nvSpPr>
            <p:cNvPr id="22" name="TextBox 21"/>
            <p:cNvSpPr txBox="1"/>
            <p:nvPr/>
          </p:nvSpPr>
          <p:spPr>
            <a:xfrm>
              <a:off x="5251145" y="1143000"/>
              <a:ext cx="19163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Central sulcus</a:t>
              </a:r>
              <a:endParaRPr lang="en-US" sz="2400" dirty="0"/>
            </a:p>
          </p:txBody>
        </p:sp>
        <p:cxnSp>
          <p:nvCxnSpPr>
            <p:cNvPr id="24" name="Straight Arrow Connector 23"/>
            <p:cNvCxnSpPr>
              <a:stCxn id="22" idx="2"/>
            </p:cNvCxnSpPr>
            <p:nvPr/>
          </p:nvCxnSpPr>
          <p:spPr>
            <a:xfrm flipH="1">
              <a:off x="6148671" y="1604665"/>
              <a:ext cx="60653" cy="40901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6129135" y="4500067"/>
            <a:ext cx="2425279" cy="2205533"/>
            <a:chOff x="6129135" y="4500067"/>
            <a:chExt cx="2425279" cy="2205533"/>
          </a:xfrm>
        </p:grpSpPr>
        <p:sp>
          <p:nvSpPr>
            <p:cNvPr id="25" name="TextBox 24"/>
            <p:cNvSpPr txBox="1"/>
            <p:nvPr/>
          </p:nvSpPr>
          <p:spPr>
            <a:xfrm>
              <a:off x="6129135" y="6243935"/>
              <a:ext cx="24252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Preoccipital</a:t>
              </a:r>
              <a:r>
                <a:rPr lang="en-US" sz="2400" dirty="0" smtClean="0"/>
                <a:t> notch</a:t>
              </a:r>
              <a:endParaRPr lang="en-US" sz="2400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 flipV="1">
              <a:off x="7508340" y="4500067"/>
              <a:ext cx="588874" cy="175442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 rot="19386857">
            <a:off x="3678047" y="3208530"/>
            <a:ext cx="10659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Frontal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lobe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 rot="20531605">
            <a:off x="4970528" y="4294710"/>
            <a:ext cx="13500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Temporal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lobe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 rot="3779395">
            <a:off x="7330888" y="3257242"/>
            <a:ext cx="12677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Occipital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lobe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 rot="20837227">
            <a:off x="5897835" y="2324084"/>
            <a:ext cx="11312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Parietal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lobe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31121" y="3818903"/>
            <a:ext cx="104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Rostral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5400000">
            <a:off x="8232308" y="3716899"/>
            <a:ext cx="103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Caudal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10700" y="1295400"/>
            <a:ext cx="1846700" cy="3069771"/>
            <a:chOff x="210700" y="1295400"/>
            <a:chExt cx="1846700" cy="3069771"/>
          </a:xfrm>
        </p:grpSpPr>
        <p:sp>
          <p:nvSpPr>
            <p:cNvPr id="40" name="Freeform 39"/>
            <p:cNvSpPr/>
            <p:nvPr/>
          </p:nvSpPr>
          <p:spPr>
            <a:xfrm>
              <a:off x="210700" y="2144486"/>
              <a:ext cx="1846700" cy="2220685"/>
            </a:xfrm>
            <a:custGeom>
              <a:avLst/>
              <a:gdLst>
                <a:gd name="connsiteX0" fmla="*/ 344471 w 1846700"/>
                <a:gd name="connsiteY0" fmla="*/ 0 h 2220685"/>
                <a:gd name="connsiteX1" fmla="*/ 104986 w 1846700"/>
                <a:gd name="connsiteY1" fmla="*/ 1404257 h 2220685"/>
                <a:gd name="connsiteX2" fmla="*/ 1846700 w 1846700"/>
                <a:gd name="connsiteY2" fmla="*/ 2220685 h 2220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6700" h="2220685">
                  <a:moveTo>
                    <a:pt x="344471" y="0"/>
                  </a:moveTo>
                  <a:cubicBezTo>
                    <a:pt x="99543" y="517071"/>
                    <a:pt x="-145385" y="1034143"/>
                    <a:pt x="104986" y="1404257"/>
                  </a:cubicBezTo>
                  <a:cubicBezTo>
                    <a:pt x="355357" y="1774371"/>
                    <a:pt x="1101028" y="1997528"/>
                    <a:pt x="1846700" y="2220685"/>
                  </a:cubicBezTo>
                </a:path>
              </a:pathLst>
            </a:custGeom>
            <a:noFill/>
            <a:ln w="63500"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381001" y="1295400"/>
              <a:ext cx="609600" cy="859909"/>
            </a:xfrm>
            <a:prstGeom prst="ellipse">
              <a:avLst/>
            </a:prstGeom>
            <a:noFill/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77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29" grpId="0"/>
      <p:bldP spid="31" grpId="0"/>
      <p:bldP spid="32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0F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2151</TotalTime>
  <Words>291</Words>
  <Application>Microsoft Office PowerPoint</Application>
  <PresentationFormat>On-screen Show (4:3)</PresentationFormat>
  <Paragraphs>133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Gross Anatomy of the CNS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UCHC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Gross Anatomy of the CNS</dc:title>
  <dc:creator>Potashner,Steven J.</dc:creator>
  <cp:lastModifiedBy>Potashner,Steven J.</cp:lastModifiedBy>
  <cp:revision>77</cp:revision>
  <dcterms:created xsi:type="dcterms:W3CDTF">2012-09-10T15:51:15Z</dcterms:created>
  <dcterms:modified xsi:type="dcterms:W3CDTF">2013-01-23T19:39:20Z</dcterms:modified>
</cp:coreProperties>
</file>